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6" r:id="rId1"/>
    <p:sldMasterId id="2147483648" r:id="rId2"/>
  </p:sldMasterIdLst>
  <p:notesMasterIdLst>
    <p:notesMasterId r:id="rId26"/>
  </p:notesMasterIdLst>
  <p:handoutMasterIdLst>
    <p:handoutMasterId r:id="rId27"/>
  </p:handoutMasterIdLst>
  <p:sldIdLst>
    <p:sldId id="261" r:id="rId3"/>
    <p:sldId id="259" r:id="rId4"/>
    <p:sldId id="272" r:id="rId5"/>
    <p:sldId id="279" r:id="rId6"/>
    <p:sldId id="294" r:id="rId7"/>
    <p:sldId id="288" r:id="rId8"/>
    <p:sldId id="277" r:id="rId9"/>
    <p:sldId id="301" r:id="rId10"/>
    <p:sldId id="304" r:id="rId11"/>
    <p:sldId id="293" r:id="rId12"/>
    <p:sldId id="280" r:id="rId13"/>
    <p:sldId id="281" r:id="rId14"/>
    <p:sldId id="284" r:id="rId15"/>
    <p:sldId id="311" r:id="rId16"/>
    <p:sldId id="307" r:id="rId17"/>
    <p:sldId id="305" r:id="rId18"/>
    <p:sldId id="310" r:id="rId19"/>
    <p:sldId id="295" r:id="rId20"/>
    <p:sldId id="289" r:id="rId21"/>
    <p:sldId id="308" r:id="rId22"/>
    <p:sldId id="309" r:id="rId23"/>
    <p:sldId id="287" r:id="rId24"/>
    <p:sldId id="300" r:id="rId25"/>
  </p:sldIdLst>
  <p:sldSz cx="12192000" cy="6858000"/>
  <p:notesSz cx="6858000" cy="9144000"/>
  <p:embeddedFontLst>
    <p:embeddedFont>
      <p:font typeface="Bahnschrift SemiBold" panose="020B0502040204020203" pitchFamily="34" charset="0"/>
      <p:bold r:id="rId28"/>
    </p:embeddedFont>
    <p:embeddedFont>
      <p:font typeface="나눔스퀘어" panose="020B0600000101010101" pitchFamily="50" charset="-127"/>
      <p:regular r:id="rId29"/>
    </p:embeddedFont>
    <p:embeddedFont>
      <p:font typeface="나눔스퀘어 Bold" panose="020B0600000101010101" pitchFamily="50" charset="-127"/>
      <p:bold r:id="rId30"/>
    </p:embeddedFont>
    <p:embeddedFont>
      <p:font typeface="나눔스퀘어 ExtraBold" panose="020B0600000101010101" pitchFamily="50" charset="-127"/>
      <p:bold r:id="rId31"/>
    </p:embeddedFont>
    <p:embeddedFont>
      <p:font typeface="나눔스퀘어_ac Bold" panose="020B0600000101010101" pitchFamily="50" charset="-127"/>
      <p:bold r:id="rId32"/>
    </p:embeddedFont>
    <p:embeddedFont>
      <p:font typeface="나눔스퀘어_ac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함초롬바탕" panose="02030604000101010101" pitchFamily="18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94C"/>
    <a:srgbClr val="0C4479"/>
    <a:srgbClr val="9DC3E6"/>
    <a:srgbClr val="F4F9F1"/>
    <a:srgbClr val="F0F4FA"/>
    <a:srgbClr val="FEF8F4"/>
    <a:srgbClr val="1266B2"/>
    <a:srgbClr val="1164AF"/>
    <a:srgbClr val="136DBF"/>
    <a:srgbClr val="674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2065" autoAdjust="0"/>
  </p:normalViewPr>
  <p:slideViewPr>
    <p:cSldViewPr snapToGrid="0" showGuides="1">
      <p:cViewPr varScale="1">
        <p:scale>
          <a:sx n="76" d="100"/>
          <a:sy n="76" d="100"/>
        </p:scale>
        <p:origin x="470" y="67"/>
      </p:cViewPr>
      <p:guideLst/>
    </p:cSldViewPr>
  </p:slideViewPr>
  <p:notesTextViewPr>
    <p:cViewPr>
      <p:scale>
        <a:sx n="133" d="100"/>
        <a:sy n="133" d="100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정현수" userId="0f1c3658-c745-4755-b13d-24f32c5af473" providerId="ADAL" clId="{F89B4CD7-58E0-49E0-AC33-24F01180C4DB}"/>
    <pc:docChg chg="undo redo custSel addSld delSld modSld sldOrd">
      <pc:chgData name="정현수" userId="0f1c3658-c745-4755-b13d-24f32c5af473" providerId="ADAL" clId="{F89B4CD7-58E0-49E0-AC33-24F01180C4DB}" dt="2021-11-02T14:28:12.340" v="12093" actId="729"/>
      <pc:docMkLst>
        <pc:docMk/>
      </pc:docMkLst>
      <pc:sldChg chg="modSp mod modNotesTx">
        <pc:chgData name="정현수" userId="0f1c3658-c745-4755-b13d-24f32c5af473" providerId="ADAL" clId="{F89B4CD7-58E0-49E0-AC33-24F01180C4DB}" dt="2021-10-31T17:01:19.490" v="9240" actId="20577"/>
        <pc:sldMkLst>
          <pc:docMk/>
          <pc:sldMk cId="323631662" sldId="259"/>
        </pc:sldMkLst>
        <pc:spChg chg="mod">
          <ac:chgData name="정현수" userId="0f1c3658-c745-4755-b13d-24f32c5af473" providerId="ADAL" clId="{F89B4CD7-58E0-49E0-AC33-24F01180C4DB}" dt="2021-10-30T12:38:55.254" v="2211" actId="20577"/>
          <ac:spMkLst>
            <pc:docMk/>
            <pc:sldMk cId="323631662" sldId="259"/>
            <ac:spMk id="21" creationId="{8D762888-B5E3-4287-A0B4-C1970887EE86}"/>
          </ac:spMkLst>
        </pc:spChg>
        <pc:spChg chg="mod">
          <ac:chgData name="정현수" userId="0f1c3658-c745-4755-b13d-24f32c5af473" providerId="ADAL" clId="{F89B4CD7-58E0-49E0-AC33-24F01180C4DB}" dt="2021-10-31T03:49:00.335" v="4726"/>
          <ac:spMkLst>
            <pc:docMk/>
            <pc:sldMk cId="323631662" sldId="259"/>
            <ac:spMk id="28" creationId="{56FD1A08-1278-4AC3-AF8C-B666267CD39C}"/>
          </ac:spMkLst>
        </pc:spChg>
        <pc:spChg chg="mod">
          <ac:chgData name="정현수" userId="0f1c3658-c745-4755-b13d-24f32c5af473" providerId="ADAL" clId="{F89B4CD7-58E0-49E0-AC33-24F01180C4DB}" dt="2021-10-31T04:00:46.243" v="4848" actId="14100"/>
          <ac:spMkLst>
            <pc:docMk/>
            <pc:sldMk cId="323631662" sldId="259"/>
            <ac:spMk id="33" creationId="{18765518-261D-4E34-9DF1-9526A90165A9}"/>
          </ac:spMkLst>
        </pc:spChg>
        <pc:spChg chg="mod">
          <ac:chgData name="정현수" userId="0f1c3658-c745-4755-b13d-24f32c5af473" providerId="ADAL" clId="{F89B4CD7-58E0-49E0-AC33-24F01180C4DB}" dt="2021-10-31T10:49:40.267" v="5694" actId="20577"/>
          <ac:spMkLst>
            <pc:docMk/>
            <pc:sldMk cId="323631662" sldId="259"/>
            <ac:spMk id="38" creationId="{2E679C1B-A358-44BA-A2FC-54D2E35167E8}"/>
          </ac:spMkLst>
        </pc:spChg>
        <pc:grpChg chg="mod">
          <ac:chgData name="정현수" userId="0f1c3658-c745-4755-b13d-24f32c5af473" providerId="ADAL" clId="{F89B4CD7-58E0-49E0-AC33-24F01180C4DB}" dt="2021-10-31T04:01:00.834" v="4850" actId="1076"/>
          <ac:grpSpMkLst>
            <pc:docMk/>
            <pc:sldMk cId="323631662" sldId="259"/>
            <ac:grpSpMk id="34" creationId="{49617555-DFB8-4F1D-9F98-363C7F649742}"/>
          </ac:grpSpMkLst>
        </pc:grpChg>
      </pc:sldChg>
      <pc:sldChg chg="modNotesTx">
        <pc:chgData name="정현수" userId="0f1c3658-c745-4755-b13d-24f32c5af473" providerId="ADAL" clId="{F89B4CD7-58E0-49E0-AC33-24F01180C4DB}" dt="2021-11-01T02:22:33.751" v="11131" actId="20577"/>
        <pc:sldMkLst>
          <pc:docMk/>
          <pc:sldMk cId="3622925530" sldId="261"/>
        </pc:sldMkLst>
      </pc:sldChg>
      <pc:sldChg chg="modNotesTx">
        <pc:chgData name="정현수" userId="0f1c3658-c745-4755-b13d-24f32c5af473" providerId="ADAL" clId="{F89B4CD7-58E0-49E0-AC33-24F01180C4DB}" dt="2021-10-31T16:07:30.010" v="8124" actId="20577"/>
        <pc:sldMkLst>
          <pc:docMk/>
          <pc:sldMk cId="3199860653" sldId="272"/>
        </pc:sldMkLst>
      </pc:sldChg>
      <pc:sldChg chg="modSp mod modAnim modNotesTx">
        <pc:chgData name="정현수" userId="0f1c3658-c745-4755-b13d-24f32c5af473" providerId="ADAL" clId="{F89B4CD7-58E0-49E0-AC33-24F01180C4DB}" dt="2021-10-31T16:12:13.859" v="8169" actId="20577"/>
        <pc:sldMkLst>
          <pc:docMk/>
          <pc:sldMk cId="265840640" sldId="277"/>
        </pc:sldMkLst>
        <pc:spChg chg="mod">
          <ac:chgData name="정현수" userId="0f1c3658-c745-4755-b13d-24f32c5af473" providerId="ADAL" clId="{F89B4CD7-58E0-49E0-AC33-24F01180C4DB}" dt="2021-10-30T12:38:48.474" v="2205" actId="20577"/>
          <ac:spMkLst>
            <pc:docMk/>
            <pc:sldMk cId="265840640" sldId="277"/>
            <ac:spMk id="13" creationId="{03C0D85F-4E75-46B0-9AF6-0162EF1048AF}"/>
          </ac:spMkLst>
        </pc:spChg>
      </pc:sldChg>
      <pc:sldChg chg="del">
        <pc:chgData name="정현수" userId="0f1c3658-c745-4755-b13d-24f32c5af473" providerId="ADAL" clId="{F89B4CD7-58E0-49E0-AC33-24F01180C4DB}" dt="2021-10-30T12:39:06.241" v="2212" actId="47"/>
        <pc:sldMkLst>
          <pc:docMk/>
          <pc:sldMk cId="158248078" sldId="278"/>
        </pc:sldMkLst>
      </pc:sldChg>
      <pc:sldChg chg="modNotesTx">
        <pc:chgData name="정현수" userId="0f1c3658-c745-4755-b13d-24f32c5af473" providerId="ADAL" clId="{F89B4CD7-58E0-49E0-AC33-24F01180C4DB}" dt="2021-10-31T17:04:19.269" v="9300" actId="20577"/>
        <pc:sldMkLst>
          <pc:docMk/>
          <pc:sldMk cId="3395528588" sldId="279"/>
        </pc:sldMkLst>
      </pc:sldChg>
      <pc:sldChg chg="modSp modNotesTx">
        <pc:chgData name="정현수" userId="0f1c3658-c745-4755-b13d-24f32c5af473" providerId="ADAL" clId="{F89B4CD7-58E0-49E0-AC33-24F01180C4DB}" dt="2021-10-31T16:12:50.778" v="8173"/>
        <pc:sldMkLst>
          <pc:docMk/>
          <pc:sldMk cId="1390780398" sldId="280"/>
        </pc:sldMkLst>
        <pc:spChg chg="mod">
          <ac:chgData name="정현수" userId="0f1c3658-c745-4755-b13d-24f32c5af473" providerId="ADAL" clId="{F89B4CD7-58E0-49E0-AC33-24F01180C4DB}" dt="2021-10-31T03:46:36.033" v="4681"/>
          <ac:spMkLst>
            <pc:docMk/>
            <pc:sldMk cId="1390780398" sldId="280"/>
            <ac:spMk id="13" creationId="{03C0D85F-4E75-46B0-9AF6-0162EF1048AF}"/>
          </ac:spMkLst>
        </pc:spChg>
      </pc:sldChg>
      <pc:sldChg chg="addSp modSp mod modAnim modNotesTx">
        <pc:chgData name="정현수" userId="0f1c3658-c745-4755-b13d-24f32c5af473" providerId="ADAL" clId="{F89B4CD7-58E0-49E0-AC33-24F01180C4DB}" dt="2021-11-01T02:40:51.852" v="12091" actId="20577"/>
        <pc:sldMkLst>
          <pc:docMk/>
          <pc:sldMk cId="3336921064" sldId="281"/>
        </pc:sldMkLst>
        <pc:spChg chg="add mod ord">
          <ac:chgData name="정현수" userId="0f1c3658-c745-4755-b13d-24f32c5af473" providerId="ADAL" clId="{F89B4CD7-58E0-49E0-AC33-24F01180C4DB}" dt="2021-10-31T03:27:31.620" v="4600" actId="14100"/>
          <ac:spMkLst>
            <pc:docMk/>
            <pc:sldMk cId="3336921064" sldId="281"/>
            <ac:spMk id="2" creationId="{2043BAAC-2BE9-45D6-97E6-9A6BAA38FA2E}"/>
          </ac:spMkLst>
        </pc:spChg>
        <pc:spChg chg="add mod ord">
          <ac:chgData name="정현수" userId="0f1c3658-c745-4755-b13d-24f32c5af473" providerId="ADAL" clId="{F89B4CD7-58E0-49E0-AC33-24F01180C4DB}" dt="2021-10-31T03:28:04.108" v="4632" actId="14861"/>
          <ac:spMkLst>
            <pc:docMk/>
            <pc:sldMk cId="3336921064" sldId="281"/>
            <ac:spMk id="4" creationId="{CF97110D-9A12-47F3-8BC9-FC07978C19A7}"/>
          </ac:spMkLst>
        </pc:spChg>
        <pc:spChg chg="mod">
          <ac:chgData name="정현수" userId="0f1c3658-c745-4755-b13d-24f32c5af473" providerId="ADAL" clId="{F89B4CD7-58E0-49E0-AC33-24F01180C4DB}" dt="2021-10-31T03:46:45.008" v="4697"/>
          <ac:spMkLst>
            <pc:docMk/>
            <pc:sldMk cId="3336921064" sldId="281"/>
            <ac:spMk id="11" creationId="{385F4F03-EFED-4FD4-9715-D263F1BCCEC5}"/>
          </ac:spMkLst>
        </pc:spChg>
        <pc:spChg chg="mod">
          <ac:chgData name="정현수" userId="0f1c3658-c745-4755-b13d-24f32c5af473" providerId="ADAL" clId="{F89B4CD7-58E0-49E0-AC33-24F01180C4DB}" dt="2021-10-31T03:54:48.031" v="4819"/>
          <ac:spMkLst>
            <pc:docMk/>
            <pc:sldMk cId="3336921064" sldId="281"/>
            <ac:spMk id="21" creationId="{C9D79D81-FFE6-4104-B746-B8798B7A9241}"/>
          </ac:spMkLst>
        </pc:spChg>
        <pc:spChg chg="mod">
          <ac:chgData name="정현수" userId="0f1c3658-c745-4755-b13d-24f32c5af473" providerId="ADAL" clId="{F89B4CD7-58E0-49E0-AC33-24F01180C4DB}" dt="2021-10-31T03:54:48.031" v="4819"/>
          <ac:spMkLst>
            <pc:docMk/>
            <pc:sldMk cId="3336921064" sldId="281"/>
            <ac:spMk id="22" creationId="{4B8A112E-D7C4-4CF0-8B0B-E4DE3D756F8D}"/>
          </ac:spMkLst>
        </pc:spChg>
        <pc:spChg chg="mod">
          <ac:chgData name="정현수" userId="0f1c3658-c745-4755-b13d-24f32c5af473" providerId="ADAL" clId="{F89B4CD7-58E0-49E0-AC33-24F01180C4DB}" dt="2021-10-31T03:29:44.618" v="4634" actId="207"/>
          <ac:spMkLst>
            <pc:docMk/>
            <pc:sldMk cId="3336921064" sldId="281"/>
            <ac:spMk id="23" creationId="{2F94B527-FF62-4955-86F5-9FB024660154}"/>
          </ac:spMkLst>
        </pc:spChg>
        <pc:spChg chg="mod">
          <ac:chgData name="정현수" userId="0f1c3658-c745-4755-b13d-24f32c5af473" providerId="ADAL" clId="{F89B4CD7-58E0-49E0-AC33-24F01180C4DB}" dt="2021-10-31T03:54:48.031" v="4819"/>
          <ac:spMkLst>
            <pc:docMk/>
            <pc:sldMk cId="3336921064" sldId="281"/>
            <ac:spMk id="29" creationId="{A8FBA9F4-F5D6-46FD-89B7-2CB14D807085}"/>
          </ac:spMkLst>
        </pc:spChg>
        <pc:spChg chg="mod">
          <ac:chgData name="정현수" userId="0f1c3658-c745-4755-b13d-24f32c5af473" providerId="ADAL" clId="{F89B4CD7-58E0-49E0-AC33-24F01180C4DB}" dt="2021-10-31T03:57:31.092" v="4846" actId="14100"/>
          <ac:spMkLst>
            <pc:docMk/>
            <pc:sldMk cId="3336921064" sldId="281"/>
            <ac:spMk id="30" creationId="{AD22E37A-669B-4967-AD3B-D0093C5C63DA}"/>
          </ac:spMkLst>
        </pc:spChg>
        <pc:spChg chg="mod">
          <ac:chgData name="정현수" userId="0f1c3658-c745-4755-b13d-24f32c5af473" providerId="ADAL" clId="{F89B4CD7-58E0-49E0-AC33-24F01180C4DB}" dt="2021-10-31T03:48:01.189" v="4702" actId="207"/>
          <ac:spMkLst>
            <pc:docMk/>
            <pc:sldMk cId="3336921064" sldId="281"/>
            <ac:spMk id="33" creationId="{D2D73C38-0E18-4AA8-9D09-469E176ABA9A}"/>
          </ac:spMkLst>
        </pc:spChg>
        <pc:spChg chg="mod">
          <ac:chgData name="정현수" userId="0f1c3658-c745-4755-b13d-24f32c5af473" providerId="ADAL" clId="{F89B4CD7-58E0-49E0-AC33-24F01180C4DB}" dt="2021-10-31T04:13:42.255" v="4903" actId="207"/>
          <ac:spMkLst>
            <pc:docMk/>
            <pc:sldMk cId="3336921064" sldId="281"/>
            <ac:spMk id="34" creationId="{31393EB8-679D-4BB8-AD5D-E0D7E004722E}"/>
          </ac:spMkLst>
        </pc:spChg>
        <pc:spChg chg="add mod">
          <ac:chgData name="정현수" userId="0f1c3658-c745-4755-b13d-24f32c5af473" providerId="ADAL" clId="{F89B4CD7-58E0-49E0-AC33-24F01180C4DB}" dt="2021-10-31T04:17:19.540" v="4906" actId="20577"/>
          <ac:spMkLst>
            <pc:docMk/>
            <pc:sldMk cId="3336921064" sldId="281"/>
            <ac:spMk id="38" creationId="{0E54484A-9A15-4845-8E6D-0120DA3EE76F}"/>
          </ac:spMkLst>
        </pc:spChg>
        <pc:grpChg chg="mod">
          <ac:chgData name="정현수" userId="0f1c3658-c745-4755-b13d-24f32c5af473" providerId="ADAL" clId="{F89B4CD7-58E0-49E0-AC33-24F01180C4DB}" dt="2021-10-31T03:54:48.031" v="4819"/>
          <ac:grpSpMkLst>
            <pc:docMk/>
            <pc:sldMk cId="3336921064" sldId="281"/>
            <ac:grpSpMk id="14" creationId="{74597288-14A7-4A5B-BB98-7E362CBB869B}"/>
          </ac:grpSpMkLst>
        </pc:grpChg>
      </pc:sldChg>
      <pc:sldChg chg="modSp mod modNotesTx">
        <pc:chgData name="정현수" userId="0f1c3658-c745-4755-b13d-24f32c5af473" providerId="ADAL" clId="{F89B4CD7-58E0-49E0-AC33-24F01180C4DB}" dt="2021-10-31T16:13:03.050" v="8175"/>
        <pc:sldMkLst>
          <pc:docMk/>
          <pc:sldMk cId="1830619687" sldId="284"/>
        </pc:sldMkLst>
        <pc:spChg chg="mod">
          <ac:chgData name="정현수" userId="0f1c3658-c745-4755-b13d-24f32c5af473" providerId="ADAL" clId="{F89B4CD7-58E0-49E0-AC33-24F01180C4DB}" dt="2021-10-31T04:12:44.639" v="4880" actId="1035"/>
          <ac:spMkLst>
            <pc:docMk/>
            <pc:sldMk cId="1830619687" sldId="284"/>
            <ac:spMk id="2" creationId="{4DE327FE-DD0F-489F-B4EF-2855B68E2812}"/>
          </ac:spMkLst>
        </pc:spChg>
        <pc:spChg chg="mod">
          <ac:chgData name="정현수" userId="0f1c3658-c745-4755-b13d-24f32c5af473" providerId="ADAL" clId="{F89B4CD7-58E0-49E0-AC33-24F01180C4DB}" dt="2021-10-31T04:12:55.998" v="4902" actId="1036"/>
          <ac:spMkLst>
            <pc:docMk/>
            <pc:sldMk cId="1830619687" sldId="284"/>
            <ac:spMk id="12" creationId="{B525F3C7-17BE-4F7D-9D6C-12DEE0193454}"/>
          </ac:spMkLst>
        </pc:spChg>
        <pc:spChg chg="mod">
          <ac:chgData name="정현수" userId="0f1c3658-c745-4755-b13d-24f32c5af473" providerId="ADAL" clId="{F89B4CD7-58E0-49E0-AC33-24F01180C4DB}" dt="2021-10-31T04:12:55.998" v="4902" actId="1036"/>
          <ac:spMkLst>
            <pc:docMk/>
            <pc:sldMk cId="1830619687" sldId="284"/>
            <ac:spMk id="13" creationId="{03C0D85F-4E75-46B0-9AF6-0162EF1048AF}"/>
          </ac:spMkLst>
        </pc:spChg>
        <pc:spChg chg="mod">
          <ac:chgData name="정현수" userId="0f1c3658-c745-4755-b13d-24f32c5af473" providerId="ADAL" clId="{F89B4CD7-58E0-49E0-AC33-24F01180C4DB}" dt="2021-10-31T04:12:55.998" v="4902" actId="1036"/>
          <ac:spMkLst>
            <pc:docMk/>
            <pc:sldMk cId="1830619687" sldId="284"/>
            <ac:spMk id="14" creationId="{31495CF8-D476-408D-BC22-B1922EC277C3}"/>
          </ac:spMkLst>
        </pc:spChg>
      </pc:sldChg>
      <pc:sldChg chg="addSp delSp modSp del mod delAnim modAnim">
        <pc:chgData name="정현수" userId="0f1c3658-c745-4755-b13d-24f32c5af473" providerId="ADAL" clId="{F89B4CD7-58E0-49E0-AC33-24F01180C4DB}" dt="2021-10-31T10:21:03.147" v="5190" actId="47"/>
        <pc:sldMkLst>
          <pc:docMk/>
          <pc:sldMk cId="3087376092" sldId="285"/>
        </pc:sldMkLst>
        <pc:spChg chg="del mod">
          <ac:chgData name="정현수" userId="0f1c3658-c745-4755-b13d-24f32c5af473" providerId="ADAL" clId="{F89B4CD7-58E0-49E0-AC33-24F01180C4DB}" dt="2021-10-31T04:44:34.771" v="4949" actId="478"/>
          <ac:spMkLst>
            <pc:docMk/>
            <pc:sldMk cId="3087376092" sldId="285"/>
            <ac:spMk id="4" creationId="{3AF9EE22-9257-427C-8EEA-C7665AEC92EA}"/>
          </ac:spMkLst>
        </pc:spChg>
        <pc:spChg chg="mod">
          <ac:chgData name="정현수" userId="0f1c3658-c745-4755-b13d-24f32c5af473" providerId="ADAL" clId="{F89B4CD7-58E0-49E0-AC33-24F01180C4DB}" dt="2021-10-31T04:14:35.251" v="4904"/>
          <ac:spMkLst>
            <pc:docMk/>
            <pc:sldMk cId="3087376092" sldId="285"/>
            <ac:spMk id="11" creationId="{385F4F03-EFED-4FD4-9715-D263F1BCCEC5}"/>
          </ac:spMkLst>
        </pc:spChg>
        <pc:spChg chg="mod topLvl">
          <ac:chgData name="정현수" userId="0f1c3658-c745-4755-b13d-24f32c5af473" providerId="ADAL" clId="{F89B4CD7-58E0-49E0-AC33-24F01180C4DB}" dt="2021-10-31T09:05:17.280" v="5063" actId="165"/>
          <ac:spMkLst>
            <pc:docMk/>
            <pc:sldMk cId="3087376092" sldId="285"/>
            <ac:spMk id="18" creationId="{18DE92B0-AF8B-42C4-BF0F-D6F0802056B6}"/>
          </ac:spMkLst>
        </pc:spChg>
        <pc:spChg chg="mod topLvl">
          <ac:chgData name="정현수" userId="0f1c3658-c745-4755-b13d-24f32c5af473" providerId="ADAL" clId="{F89B4CD7-58E0-49E0-AC33-24F01180C4DB}" dt="2021-10-31T09:05:17.280" v="5063" actId="165"/>
          <ac:spMkLst>
            <pc:docMk/>
            <pc:sldMk cId="3087376092" sldId="285"/>
            <ac:spMk id="19" creationId="{BDE18AE0-936A-4376-ABC8-B026352F8EA4}"/>
          </ac:spMkLst>
        </pc:spChg>
        <pc:spChg chg="mod topLvl">
          <ac:chgData name="정현수" userId="0f1c3658-c745-4755-b13d-24f32c5af473" providerId="ADAL" clId="{F89B4CD7-58E0-49E0-AC33-24F01180C4DB}" dt="2021-10-31T09:05:17.280" v="5063" actId="165"/>
          <ac:spMkLst>
            <pc:docMk/>
            <pc:sldMk cId="3087376092" sldId="285"/>
            <ac:spMk id="20" creationId="{CB60E49D-5E90-4FBA-B983-31187976CA9B}"/>
          </ac:spMkLst>
        </pc:spChg>
        <pc:spChg chg="mod topLvl">
          <ac:chgData name="정현수" userId="0f1c3658-c745-4755-b13d-24f32c5af473" providerId="ADAL" clId="{F89B4CD7-58E0-49E0-AC33-24F01180C4DB}" dt="2021-10-31T09:05:17.280" v="5063" actId="165"/>
          <ac:spMkLst>
            <pc:docMk/>
            <pc:sldMk cId="3087376092" sldId="285"/>
            <ac:spMk id="21" creationId="{4CAD7695-B210-40AB-A159-A5DD59305BDF}"/>
          </ac:spMkLst>
        </pc:spChg>
        <pc:spChg chg="mod topLvl">
          <ac:chgData name="정현수" userId="0f1c3658-c745-4755-b13d-24f32c5af473" providerId="ADAL" clId="{F89B4CD7-58E0-49E0-AC33-24F01180C4DB}" dt="2021-10-31T09:05:17.280" v="5063" actId="165"/>
          <ac:spMkLst>
            <pc:docMk/>
            <pc:sldMk cId="3087376092" sldId="285"/>
            <ac:spMk id="22" creationId="{F99F0BBE-9E55-47B1-9E53-75E971E0FEAB}"/>
          </ac:spMkLst>
        </pc:spChg>
        <pc:spChg chg="add mod ord">
          <ac:chgData name="정현수" userId="0f1c3658-c745-4755-b13d-24f32c5af473" providerId="ADAL" clId="{F89B4CD7-58E0-49E0-AC33-24F01180C4DB}" dt="2021-10-31T09:04:27.631" v="5058" actId="167"/>
          <ac:spMkLst>
            <pc:docMk/>
            <pc:sldMk cId="3087376092" sldId="285"/>
            <ac:spMk id="23" creationId="{06846863-3252-4B0A-A1EA-2EAB5DBB59DD}"/>
          </ac:spMkLst>
        </pc:spChg>
        <pc:spChg chg="del">
          <ac:chgData name="정현수" userId="0f1c3658-c745-4755-b13d-24f32c5af473" providerId="ADAL" clId="{F89B4CD7-58E0-49E0-AC33-24F01180C4DB}" dt="2021-10-31T04:14:43.138" v="4905" actId="478"/>
          <ac:spMkLst>
            <pc:docMk/>
            <pc:sldMk cId="3087376092" sldId="285"/>
            <ac:spMk id="30" creationId="{656187CA-63B0-4B5E-908D-F7E870DA19B5}"/>
          </ac:spMkLst>
        </pc:spChg>
        <pc:grpChg chg="del">
          <ac:chgData name="정현수" userId="0f1c3658-c745-4755-b13d-24f32c5af473" providerId="ADAL" clId="{F89B4CD7-58E0-49E0-AC33-24F01180C4DB}" dt="2021-10-31T04:14:43.138" v="4905" actId="478"/>
          <ac:grpSpMkLst>
            <pc:docMk/>
            <pc:sldMk cId="3087376092" sldId="285"/>
            <ac:grpSpMk id="2" creationId="{E12ECEAA-92EC-4B19-AD90-8FE112D938F1}"/>
          </ac:grpSpMkLst>
        </pc:grpChg>
        <pc:grpChg chg="add del mod ord">
          <ac:chgData name="정현수" userId="0f1c3658-c745-4755-b13d-24f32c5af473" providerId="ADAL" clId="{F89B4CD7-58E0-49E0-AC33-24F01180C4DB}" dt="2021-10-31T09:05:17.280" v="5063" actId="165"/>
          <ac:grpSpMkLst>
            <pc:docMk/>
            <pc:sldMk cId="3087376092" sldId="285"/>
            <ac:grpSpMk id="13" creationId="{018B3718-C089-4327-ACF9-E881FDCC4B2C}"/>
          </ac:grpSpMkLst>
        </pc:grpChg>
        <pc:grpChg chg="del">
          <ac:chgData name="정현수" userId="0f1c3658-c745-4755-b13d-24f32c5af473" providerId="ADAL" clId="{F89B4CD7-58E0-49E0-AC33-24F01180C4DB}" dt="2021-10-31T04:14:43.138" v="4905" actId="478"/>
          <ac:grpSpMkLst>
            <pc:docMk/>
            <pc:sldMk cId="3087376092" sldId="285"/>
            <ac:grpSpMk id="29" creationId="{5E489254-754E-474E-87D0-01AEBF41A0CE}"/>
          </ac:grpSpMkLst>
        </pc:grpChg>
        <pc:picChg chg="add del mod">
          <ac:chgData name="정현수" userId="0f1c3658-c745-4755-b13d-24f32c5af473" providerId="ADAL" clId="{F89B4CD7-58E0-49E0-AC33-24F01180C4DB}" dt="2021-10-31T04:18:00.927" v="4908" actId="478"/>
          <ac:picMkLst>
            <pc:docMk/>
            <pc:sldMk cId="3087376092" sldId="285"/>
            <ac:picMk id="3" creationId="{736341E1-B50C-4C9B-A56D-CD16F50827AE}"/>
          </ac:picMkLst>
        </pc:picChg>
        <pc:picChg chg="add del mod">
          <ac:chgData name="정현수" userId="0f1c3658-c745-4755-b13d-24f32c5af473" providerId="ADAL" clId="{F89B4CD7-58E0-49E0-AC33-24F01180C4DB}" dt="2021-10-31T04:23:35.199" v="4911" actId="478"/>
          <ac:picMkLst>
            <pc:docMk/>
            <pc:sldMk cId="3087376092" sldId="285"/>
            <ac:picMk id="5" creationId="{8006B7E4-F7A7-4DE0-AF16-AB14EBA8B67F}"/>
          </ac:picMkLst>
        </pc:picChg>
        <pc:picChg chg="add del mod">
          <ac:chgData name="정현수" userId="0f1c3658-c745-4755-b13d-24f32c5af473" providerId="ADAL" clId="{F89B4CD7-58E0-49E0-AC33-24F01180C4DB}" dt="2021-10-31T04:24:23.910" v="4913" actId="478"/>
          <ac:picMkLst>
            <pc:docMk/>
            <pc:sldMk cId="3087376092" sldId="285"/>
            <ac:picMk id="6" creationId="{A1587E3E-AADB-4FE5-A08E-9391FFD22A18}"/>
          </ac:picMkLst>
        </pc:picChg>
        <pc:picChg chg="add del mod">
          <ac:chgData name="정현수" userId="0f1c3658-c745-4755-b13d-24f32c5af473" providerId="ADAL" clId="{F89B4CD7-58E0-49E0-AC33-24F01180C4DB}" dt="2021-10-31T09:04:21.061" v="5055" actId="478"/>
          <ac:picMkLst>
            <pc:docMk/>
            <pc:sldMk cId="3087376092" sldId="285"/>
            <ac:picMk id="12" creationId="{D0EB9E10-526B-41A5-AF2E-964A29B2273F}"/>
          </ac:picMkLst>
        </pc:picChg>
        <pc:picChg chg="add del mod">
          <ac:chgData name="정현수" userId="0f1c3658-c745-4755-b13d-24f32c5af473" providerId="ADAL" clId="{F89B4CD7-58E0-49E0-AC33-24F01180C4DB}" dt="2021-10-31T04:26:22.945" v="4915" actId="478"/>
          <ac:picMkLst>
            <pc:docMk/>
            <pc:sldMk cId="3087376092" sldId="285"/>
            <ac:picMk id="13" creationId="{800AF240-3512-40E1-B005-8E25CBCC8DC8}"/>
          </ac:picMkLst>
        </pc:picChg>
        <pc:picChg chg="add del mod">
          <ac:chgData name="정현수" userId="0f1c3658-c745-4755-b13d-24f32c5af473" providerId="ADAL" clId="{F89B4CD7-58E0-49E0-AC33-24F01180C4DB}" dt="2021-10-31T04:28:05.695" v="4917" actId="478"/>
          <ac:picMkLst>
            <pc:docMk/>
            <pc:sldMk cId="3087376092" sldId="285"/>
            <ac:picMk id="14" creationId="{38A170EA-2431-43BC-9401-26280935DA10}"/>
          </ac:picMkLst>
        </pc:picChg>
        <pc:picChg chg="mod topLvl">
          <ac:chgData name="정현수" userId="0f1c3658-c745-4755-b13d-24f32c5af473" providerId="ADAL" clId="{F89B4CD7-58E0-49E0-AC33-24F01180C4DB}" dt="2021-10-31T09:05:17.280" v="5063" actId="165"/>
          <ac:picMkLst>
            <pc:docMk/>
            <pc:sldMk cId="3087376092" sldId="285"/>
            <ac:picMk id="14" creationId="{49CB8234-0532-4FFF-953C-BC85F4AC99DF}"/>
          </ac:picMkLst>
        </pc:picChg>
        <pc:picChg chg="mod topLvl">
          <ac:chgData name="정현수" userId="0f1c3658-c745-4755-b13d-24f32c5af473" providerId="ADAL" clId="{F89B4CD7-58E0-49E0-AC33-24F01180C4DB}" dt="2021-10-31T09:05:17.280" v="5063" actId="165"/>
          <ac:picMkLst>
            <pc:docMk/>
            <pc:sldMk cId="3087376092" sldId="285"/>
            <ac:picMk id="16" creationId="{2EF700A4-2B2F-401E-BC4B-B5F7A0D0236F}"/>
          </ac:picMkLst>
        </pc:picChg>
        <pc:picChg chg="add del mod">
          <ac:chgData name="정현수" userId="0f1c3658-c745-4755-b13d-24f32c5af473" providerId="ADAL" clId="{F89B4CD7-58E0-49E0-AC33-24F01180C4DB}" dt="2021-10-31T04:31:02.296" v="4924" actId="478"/>
          <ac:picMkLst>
            <pc:docMk/>
            <pc:sldMk cId="3087376092" sldId="285"/>
            <ac:picMk id="16" creationId="{E8B08CA6-F6A6-4BFC-90F9-06D572700959}"/>
          </ac:picMkLst>
        </pc:picChg>
        <pc:picChg chg="mod topLvl">
          <ac:chgData name="정현수" userId="0f1c3658-c745-4755-b13d-24f32c5af473" providerId="ADAL" clId="{F89B4CD7-58E0-49E0-AC33-24F01180C4DB}" dt="2021-10-31T09:05:17.280" v="5063" actId="165"/>
          <ac:picMkLst>
            <pc:docMk/>
            <pc:sldMk cId="3087376092" sldId="285"/>
            <ac:picMk id="17" creationId="{EF668692-A3DC-4CAF-A55A-7D4D7782AEBB}"/>
          </ac:picMkLst>
        </pc:picChg>
        <pc:picChg chg="add del mod">
          <ac:chgData name="정현수" userId="0f1c3658-c745-4755-b13d-24f32c5af473" providerId="ADAL" clId="{F89B4CD7-58E0-49E0-AC33-24F01180C4DB}" dt="2021-10-31T04:32:21.264" v="4927" actId="478"/>
          <ac:picMkLst>
            <pc:docMk/>
            <pc:sldMk cId="3087376092" sldId="285"/>
            <ac:picMk id="18" creationId="{801AFE08-D361-4931-ABCC-CFCA6C5C378A}"/>
          </ac:picMkLst>
        </pc:picChg>
        <pc:picChg chg="add del mod">
          <ac:chgData name="정현수" userId="0f1c3658-c745-4755-b13d-24f32c5af473" providerId="ADAL" clId="{F89B4CD7-58E0-49E0-AC33-24F01180C4DB}" dt="2021-10-31T09:05:35.448" v="5066"/>
          <ac:picMkLst>
            <pc:docMk/>
            <pc:sldMk cId="3087376092" sldId="285"/>
            <ac:picMk id="24" creationId="{47E6155F-BB62-475F-B832-C650CEF34E2F}"/>
          </ac:picMkLst>
        </pc:picChg>
        <pc:picChg chg="add del mod">
          <ac:chgData name="정현수" userId="0f1c3658-c745-4755-b13d-24f32c5af473" providerId="ADAL" clId="{F89B4CD7-58E0-49E0-AC33-24F01180C4DB}" dt="2021-10-31T04:33:00.152" v="4929" actId="478"/>
          <ac:picMkLst>
            <pc:docMk/>
            <pc:sldMk cId="3087376092" sldId="285"/>
            <ac:picMk id="25" creationId="{D1C312C3-9F69-4C68-A75C-403C340D31EA}"/>
          </ac:picMkLst>
        </pc:picChg>
        <pc:picChg chg="add del mod">
          <ac:chgData name="정현수" userId="0f1c3658-c745-4755-b13d-24f32c5af473" providerId="ADAL" clId="{F89B4CD7-58E0-49E0-AC33-24F01180C4DB}" dt="2021-10-31T04:33:22.116" v="4931" actId="478"/>
          <ac:picMkLst>
            <pc:docMk/>
            <pc:sldMk cId="3087376092" sldId="285"/>
            <ac:picMk id="27" creationId="{17EEA0D4-6273-4CE4-B913-97F1B48F646B}"/>
          </ac:picMkLst>
        </pc:picChg>
        <pc:picChg chg="add del mod">
          <ac:chgData name="정현수" userId="0f1c3658-c745-4755-b13d-24f32c5af473" providerId="ADAL" clId="{F89B4CD7-58E0-49E0-AC33-24F01180C4DB}" dt="2021-10-31T04:33:43.537" v="4933" actId="478"/>
          <ac:picMkLst>
            <pc:docMk/>
            <pc:sldMk cId="3087376092" sldId="285"/>
            <ac:picMk id="31" creationId="{4921DF87-1082-4DAC-8A58-B349E51C5C2F}"/>
          </ac:picMkLst>
        </pc:picChg>
        <pc:picChg chg="add del mod">
          <ac:chgData name="정현수" userId="0f1c3658-c745-4755-b13d-24f32c5af473" providerId="ADAL" clId="{F89B4CD7-58E0-49E0-AC33-24F01180C4DB}" dt="2021-10-31T04:34:42.105" v="4935" actId="478"/>
          <ac:picMkLst>
            <pc:docMk/>
            <pc:sldMk cId="3087376092" sldId="285"/>
            <ac:picMk id="32" creationId="{80D6F60D-0C4F-4303-9828-FE8C23AFAEAD}"/>
          </ac:picMkLst>
        </pc:picChg>
        <pc:picChg chg="add del mod">
          <ac:chgData name="정현수" userId="0f1c3658-c745-4755-b13d-24f32c5af473" providerId="ADAL" clId="{F89B4CD7-58E0-49E0-AC33-24F01180C4DB}" dt="2021-10-31T04:41:06.003" v="4937" actId="478"/>
          <ac:picMkLst>
            <pc:docMk/>
            <pc:sldMk cId="3087376092" sldId="285"/>
            <ac:picMk id="33" creationId="{908D40AB-CAF0-4AAC-B5DD-8D820476BCE4}"/>
          </ac:picMkLst>
        </pc:picChg>
        <pc:picChg chg="add del mod">
          <ac:chgData name="정현수" userId="0f1c3658-c745-4755-b13d-24f32c5af473" providerId="ADAL" clId="{F89B4CD7-58E0-49E0-AC33-24F01180C4DB}" dt="2021-10-31T04:41:32.587" v="4939" actId="478"/>
          <ac:picMkLst>
            <pc:docMk/>
            <pc:sldMk cId="3087376092" sldId="285"/>
            <ac:picMk id="34" creationId="{9D1A20BB-0FB9-4F61-B4EB-18FDBB887F0F}"/>
          </ac:picMkLst>
        </pc:picChg>
        <pc:picChg chg="add del mod">
          <ac:chgData name="정현수" userId="0f1c3658-c745-4755-b13d-24f32c5af473" providerId="ADAL" clId="{F89B4CD7-58E0-49E0-AC33-24F01180C4DB}" dt="2021-10-31T04:42:01.004" v="4941" actId="478"/>
          <ac:picMkLst>
            <pc:docMk/>
            <pc:sldMk cId="3087376092" sldId="285"/>
            <ac:picMk id="35" creationId="{063ED1EE-44B8-480C-953F-A211DE97E292}"/>
          </ac:picMkLst>
        </pc:picChg>
        <pc:picChg chg="add del mod">
          <ac:chgData name="정현수" userId="0f1c3658-c745-4755-b13d-24f32c5af473" providerId="ADAL" clId="{F89B4CD7-58E0-49E0-AC33-24F01180C4DB}" dt="2021-10-31T04:42:26.392" v="4943" actId="478"/>
          <ac:picMkLst>
            <pc:docMk/>
            <pc:sldMk cId="3087376092" sldId="285"/>
            <ac:picMk id="36" creationId="{488926B1-3AA9-4162-B1E0-DA994D0412A1}"/>
          </ac:picMkLst>
        </pc:picChg>
        <pc:picChg chg="add del mod">
          <ac:chgData name="정현수" userId="0f1c3658-c745-4755-b13d-24f32c5af473" providerId="ADAL" clId="{F89B4CD7-58E0-49E0-AC33-24F01180C4DB}" dt="2021-10-31T04:43:29.345" v="4945" actId="478"/>
          <ac:picMkLst>
            <pc:docMk/>
            <pc:sldMk cId="3087376092" sldId="285"/>
            <ac:picMk id="37" creationId="{042C1CAF-8C28-4172-8074-122F9D3EBAE2}"/>
          </ac:picMkLst>
        </pc:picChg>
        <pc:picChg chg="add del mod">
          <ac:chgData name="정현수" userId="0f1c3658-c745-4755-b13d-24f32c5af473" providerId="ADAL" clId="{F89B4CD7-58E0-49E0-AC33-24F01180C4DB}" dt="2021-10-31T09:04:21.061" v="5055" actId="478"/>
          <ac:picMkLst>
            <pc:docMk/>
            <pc:sldMk cId="3087376092" sldId="285"/>
            <ac:picMk id="38" creationId="{D666BABE-D44D-4B90-820B-279677AADFE8}"/>
          </ac:picMkLst>
        </pc:picChg>
        <pc:cxnChg chg="del">
          <ac:chgData name="정현수" userId="0f1c3658-c745-4755-b13d-24f32c5af473" providerId="ADAL" clId="{F89B4CD7-58E0-49E0-AC33-24F01180C4DB}" dt="2021-10-31T04:14:43.138" v="4905" actId="478"/>
          <ac:cxnSpMkLst>
            <pc:docMk/>
            <pc:sldMk cId="3087376092" sldId="285"/>
            <ac:cxnSpMk id="17" creationId="{8280BB33-B02B-4BB1-81A3-54C02F013CAD}"/>
          </ac:cxnSpMkLst>
        </pc:cxnChg>
      </pc:sldChg>
      <pc:sldChg chg="modNotesTx">
        <pc:chgData name="정현수" userId="0f1c3658-c745-4755-b13d-24f32c5af473" providerId="ADAL" clId="{F89B4CD7-58E0-49E0-AC33-24F01180C4DB}" dt="2021-11-01T02:38:01.659" v="12065" actId="20577"/>
        <pc:sldMkLst>
          <pc:docMk/>
          <pc:sldMk cId="2896193663" sldId="287"/>
        </pc:sldMkLst>
      </pc:sldChg>
      <pc:sldChg chg="addSp modSp modAnim modNotesTx">
        <pc:chgData name="정현수" userId="0f1c3658-c745-4755-b13d-24f32c5af473" providerId="ADAL" clId="{F89B4CD7-58E0-49E0-AC33-24F01180C4DB}" dt="2021-10-31T17:05:57.925" v="9312" actId="20577"/>
        <pc:sldMkLst>
          <pc:docMk/>
          <pc:sldMk cId="1281808778" sldId="288"/>
        </pc:sldMkLst>
        <pc:spChg chg="mod">
          <ac:chgData name="정현수" userId="0f1c3658-c745-4755-b13d-24f32c5af473" providerId="ADAL" clId="{F89B4CD7-58E0-49E0-AC33-24F01180C4DB}" dt="2021-10-29T02:07:07.628" v="0" actId="164"/>
          <ac:spMkLst>
            <pc:docMk/>
            <pc:sldMk cId="1281808778" sldId="288"/>
            <ac:spMk id="6" creationId="{6F747F45-562C-4214-BE55-A0CA3DE3FC75}"/>
          </ac:spMkLst>
        </pc:spChg>
        <pc:spChg chg="mod">
          <ac:chgData name="정현수" userId="0f1c3658-c745-4755-b13d-24f32c5af473" providerId="ADAL" clId="{F89B4CD7-58E0-49E0-AC33-24F01180C4DB}" dt="2021-10-29T02:08:11.641" v="10" actId="164"/>
          <ac:spMkLst>
            <pc:docMk/>
            <pc:sldMk cId="1281808778" sldId="288"/>
            <ac:spMk id="29" creationId="{DC5ACCDF-0FAD-49A0-8583-024E129268B7}"/>
          </ac:spMkLst>
        </pc:spChg>
        <pc:grpChg chg="add mod">
          <ac:chgData name="정현수" userId="0f1c3658-c745-4755-b13d-24f32c5af473" providerId="ADAL" clId="{F89B4CD7-58E0-49E0-AC33-24F01180C4DB}" dt="2021-10-29T02:07:07.628" v="0" actId="164"/>
          <ac:grpSpMkLst>
            <pc:docMk/>
            <pc:sldMk cId="1281808778" sldId="288"/>
            <ac:grpSpMk id="3" creationId="{5EC4C7CF-7F62-4C57-B58D-259796514324}"/>
          </ac:grpSpMkLst>
        </pc:grpChg>
        <pc:grpChg chg="add mod">
          <ac:chgData name="정현수" userId="0f1c3658-c745-4755-b13d-24f32c5af473" providerId="ADAL" clId="{F89B4CD7-58E0-49E0-AC33-24F01180C4DB}" dt="2021-10-29T02:08:11.641" v="10" actId="164"/>
          <ac:grpSpMkLst>
            <pc:docMk/>
            <pc:sldMk cId="1281808778" sldId="288"/>
            <ac:grpSpMk id="5" creationId="{06ADC71C-850D-459D-B305-3DA52DD4DEC0}"/>
          </ac:grpSpMkLst>
        </pc:grpChg>
        <pc:grpChg chg="mod">
          <ac:chgData name="정현수" userId="0f1c3658-c745-4755-b13d-24f32c5af473" providerId="ADAL" clId="{F89B4CD7-58E0-49E0-AC33-24F01180C4DB}" dt="2021-10-29T02:07:07.628" v="0" actId="164"/>
          <ac:grpSpMkLst>
            <pc:docMk/>
            <pc:sldMk cId="1281808778" sldId="288"/>
            <ac:grpSpMk id="10" creationId="{015C5CA4-7F7A-44DF-B792-12E5F8AF164F}"/>
          </ac:grpSpMkLst>
        </pc:grpChg>
        <pc:grpChg chg="mod">
          <ac:chgData name="정현수" userId="0f1c3658-c745-4755-b13d-24f32c5af473" providerId="ADAL" clId="{F89B4CD7-58E0-49E0-AC33-24F01180C4DB}" dt="2021-10-29T02:07:07.628" v="0" actId="164"/>
          <ac:grpSpMkLst>
            <pc:docMk/>
            <pc:sldMk cId="1281808778" sldId="288"/>
            <ac:grpSpMk id="13" creationId="{48C5DC8C-8BA2-4FC1-87AB-5064ED021715}"/>
          </ac:grpSpMkLst>
        </pc:grpChg>
        <pc:grpChg chg="mod">
          <ac:chgData name="정현수" userId="0f1c3658-c745-4755-b13d-24f32c5af473" providerId="ADAL" clId="{F89B4CD7-58E0-49E0-AC33-24F01180C4DB}" dt="2021-10-29T02:08:11.641" v="10" actId="164"/>
          <ac:grpSpMkLst>
            <pc:docMk/>
            <pc:sldMk cId="1281808778" sldId="288"/>
            <ac:grpSpMk id="14" creationId="{932B8753-485C-4E22-8AC6-58E3A27F71DB}"/>
          </ac:grpSpMkLst>
        </pc:grpChg>
        <pc:grpChg chg="mod">
          <ac:chgData name="정현수" userId="0f1c3658-c745-4755-b13d-24f32c5af473" providerId="ADAL" clId="{F89B4CD7-58E0-49E0-AC33-24F01180C4DB}" dt="2021-10-29T02:08:11.641" v="10" actId="164"/>
          <ac:grpSpMkLst>
            <pc:docMk/>
            <pc:sldMk cId="1281808778" sldId="288"/>
            <ac:grpSpMk id="16" creationId="{8B6C1AC3-3BF9-4ED9-8E84-68FBE4B33DA0}"/>
          </ac:grpSpMkLst>
        </pc:grpChg>
      </pc:sldChg>
      <pc:sldChg chg="addSp modSp mod modAnim modNotesTx">
        <pc:chgData name="정현수" userId="0f1c3658-c745-4755-b13d-24f32c5af473" providerId="ADAL" clId="{F89B4CD7-58E0-49E0-AC33-24F01180C4DB}" dt="2021-11-01T02:31:52.933" v="11332" actId="20577"/>
        <pc:sldMkLst>
          <pc:docMk/>
          <pc:sldMk cId="1029025945" sldId="289"/>
        </pc:sldMkLst>
        <pc:spChg chg="ord">
          <ac:chgData name="정현수" userId="0f1c3658-c745-4755-b13d-24f32c5af473" providerId="ADAL" clId="{F89B4CD7-58E0-49E0-AC33-24F01180C4DB}" dt="2021-10-31T10:40:36.421" v="5483" actId="167"/>
          <ac:spMkLst>
            <pc:docMk/>
            <pc:sldMk cId="1029025945" sldId="289"/>
            <ac:spMk id="2" creationId="{978F2935-39B1-4F9F-9141-FCD34672F5D5}"/>
          </ac:spMkLst>
        </pc:spChg>
        <pc:spChg chg="add mod ord">
          <ac:chgData name="정현수" userId="0f1c3658-c745-4755-b13d-24f32c5af473" providerId="ADAL" clId="{F89B4CD7-58E0-49E0-AC33-24F01180C4DB}" dt="2021-10-31T10:47:04.146" v="5683" actId="14100"/>
          <ac:spMkLst>
            <pc:docMk/>
            <pc:sldMk cId="1029025945" sldId="289"/>
            <ac:spMk id="7" creationId="{11D9031D-43C9-405B-83FB-1FD0B386AD5B}"/>
          </ac:spMkLst>
        </pc:spChg>
        <pc:spChg chg="add mod">
          <ac:chgData name="정현수" userId="0f1c3658-c745-4755-b13d-24f32c5af473" providerId="ADAL" clId="{F89B4CD7-58E0-49E0-AC33-24F01180C4DB}" dt="2021-10-31T10:45:04.593" v="5679" actId="14100"/>
          <ac:spMkLst>
            <pc:docMk/>
            <pc:sldMk cId="1029025945" sldId="289"/>
            <ac:spMk id="8" creationId="{E5E7764C-141C-463B-B98D-DF48AE9268ED}"/>
          </ac:spMkLst>
        </pc:spChg>
        <pc:spChg chg="ord">
          <ac:chgData name="정현수" userId="0f1c3658-c745-4755-b13d-24f32c5af473" providerId="ADAL" clId="{F89B4CD7-58E0-49E0-AC33-24F01180C4DB}" dt="2021-10-31T10:42:49.185" v="5631" actId="167"/>
          <ac:spMkLst>
            <pc:docMk/>
            <pc:sldMk cId="1029025945" sldId="289"/>
            <ac:spMk id="20" creationId="{C4F7BD9C-DB58-49F6-BB26-947F8F835413}"/>
          </ac:spMkLst>
        </pc:spChg>
        <pc:spChg chg="ord">
          <ac:chgData name="정현수" userId="0f1c3658-c745-4755-b13d-24f32c5af473" providerId="ADAL" clId="{F89B4CD7-58E0-49E0-AC33-24F01180C4DB}" dt="2021-10-31T10:45:28.770" v="5681" actId="166"/>
          <ac:spMkLst>
            <pc:docMk/>
            <pc:sldMk cId="1029025945" sldId="289"/>
            <ac:spMk id="44" creationId="{4F8C77E9-566B-4E79-B81D-2BAC5A20E039}"/>
          </ac:spMkLst>
        </pc:spChg>
        <pc:spChg chg="ord">
          <ac:chgData name="정현수" userId="0f1c3658-c745-4755-b13d-24f32c5af473" providerId="ADAL" clId="{F89B4CD7-58E0-49E0-AC33-24F01180C4DB}" dt="2021-10-31T10:45:28.770" v="5681" actId="166"/>
          <ac:spMkLst>
            <pc:docMk/>
            <pc:sldMk cId="1029025945" sldId="289"/>
            <ac:spMk id="45" creationId="{117D1066-78D6-4141-813B-1E6A430970FA}"/>
          </ac:spMkLst>
        </pc:spChg>
        <pc:spChg chg="ord">
          <ac:chgData name="정현수" userId="0f1c3658-c745-4755-b13d-24f32c5af473" providerId="ADAL" clId="{F89B4CD7-58E0-49E0-AC33-24F01180C4DB}" dt="2021-10-31T10:45:28.770" v="5681" actId="166"/>
          <ac:spMkLst>
            <pc:docMk/>
            <pc:sldMk cId="1029025945" sldId="289"/>
            <ac:spMk id="46" creationId="{C630551E-57CF-4AEF-B7EA-3BCFF46C5553}"/>
          </ac:spMkLst>
        </pc:spChg>
        <pc:spChg chg="ord">
          <ac:chgData name="정현수" userId="0f1c3658-c745-4755-b13d-24f32c5af473" providerId="ADAL" clId="{F89B4CD7-58E0-49E0-AC33-24F01180C4DB}" dt="2021-10-31T10:45:28.770" v="5681" actId="166"/>
          <ac:spMkLst>
            <pc:docMk/>
            <pc:sldMk cId="1029025945" sldId="289"/>
            <ac:spMk id="47" creationId="{097A2B41-8B0D-4E89-9F7B-20A3749C0309}"/>
          </ac:spMkLst>
        </pc:spChg>
        <pc:spChg chg="mod ord">
          <ac:chgData name="정현수" userId="0f1c3658-c745-4755-b13d-24f32c5af473" providerId="ADAL" clId="{F89B4CD7-58E0-49E0-AC33-24F01180C4DB}" dt="2021-10-31T10:49:50.783" v="5707" actId="20577"/>
          <ac:spMkLst>
            <pc:docMk/>
            <pc:sldMk cId="1029025945" sldId="289"/>
            <ac:spMk id="48" creationId="{4A2AC398-7169-444E-9B08-90DBAB3C84F0}"/>
          </ac:spMkLst>
        </pc:spChg>
        <pc:spChg chg="ord">
          <ac:chgData name="정현수" userId="0f1c3658-c745-4755-b13d-24f32c5af473" providerId="ADAL" clId="{F89B4CD7-58E0-49E0-AC33-24F01180C4DB}" dt="2021-10-31T10:45:28.770" v="5681" actId="166"/>
          <ac:spMkLst>
            <pc:docMk/>
            <pc:sldMk cId="1029025945" sldId="289"/>
            <ac:spMk id="49" creationId="{673FE95C-BEFE-4792-8899-49D4AEF3E6E2}"/>
          </ac:spMkLst>
        </pc:spChg>
        <pc:spChg chg="mod ord">
          <ac:chgData name="정현수" userId="0f1c3658-c745-4755-b13d-24f32c5af473" providerId="ADAL" clId="{F89B4CD7-58E0-49E0-AC33-24F01180C4DB}" dt="2021-10-31T10:45:00.097" v="5676" actId="1076"/>
          <ac:spMkLst>
            <pc:docMk/>
            <pc:sldMk cId="1029025945" sldId="289"/>
            <ac:spMk id="66" creationId="{E35F2D28-3CE7-4B0F-91C4-178D443AB989}"/>
          </ac:spMkLst>
        </pc:spChg>
        <pc:grpChg chg="ord">
          <ac:chgData name="정현수" userId="0f1c3658-c745-4755-b13d-24f32c5af473" providerId="ADAL" clId="{F89B4CD7-58E0-49E0-AC33-24F01180C4DB}" dt="2021-10-31T10:42:49.185" v="5631" actId="167"/>
          <ac:grpSpMkLst>
            <pc:docMk/>
            <pc:sldMk cId="1029025945" sldId="289"/>
            <ac:grpSpMk id="25" creationId="{B8F7C32E-B53A-4C57-A6EB-F90BD2911466}"/>
          </ac:grpSpMkLst>
        </pc:grpChg>
        <pc:grpChg chg="ord">
          <ac:chgData name="정현수" userId="0f1c3658-c745-4755-b13d-24f32c5af473" providerId="ADAL" clId="{F89B4CD7-58E0-49E0-AC33-24F01180C4DB}" dt="2021-10-31T10:42:49.185" v="5631" actId="167"/>
          <ac:grpSpMkLst>
            <pc:docMk/>
            <pc:sldMk cId="1029025945" sldId="289"/>
            <ac:grpSpMk id="26" creationId="{973FFEA0-C313-485A-875C-8282F7477EC9}"/>
          </ac:grpSpMkLst>
        </pc:grpChg>
        <pc:grpChg chg="ord">
          <ac:chgData name="정현수" userId="0f1c3658-c745-4755-b13d-24f32c5af473" providerId="ADAL" clId="{F89B4CD7-58E0-49E0-AC33-24F01180C4DB}" dt="2021-10-31T10:42:49.185" v="5631" actId="167"/>
          <ac:grpSpMkLst>
            <pc:docMk/>
            <pc:sldMk cId="1029025945" sldId="289"/>
            <ac:grpSpMk id="27" creationId="{4EC53950-480E-49C6-AA39-88DBB6DBB23C}"/>
          </ac:grpSpMkLst>
        </pc:grpChg>
        <pc:grpChg chg="ord">
          <ac:chgData name="정현수" userId="0f1c3658-c745-4755-b13d-24f32c5af473" providerId="ADAL" clId="{F89B4CD7-58E0-49E0-AC33-24F01180C4DB}" dt="2021-10-31T10:42:49.185" v="5631" actId="167"/>
          <ac:grpSpMkLst>
            <pc:docMk/>
            <pc:sldMk cId="1029025945" sldId="289"/>
            <ac:grpSpMk id="50" creationId="{456A49C9-16EA-46D0-8ED5-B2F503310548}"/>
          </ac:grpSpMkLst>
        </pc:grpChg>
        <pc:grpChg chg="ord">
          <ac:chgData name="정현수" userId="0f1c3658-c745-4755-b13d-24f32c5af473" providerId="ADAL" clId="{F89B4CD7-58E0-49E0-AC33-24F01180C4DB}" dt="2021-10-31T10:42:49.185" v="5631" actId="167"/>
          <ac:grpSpMkLst>
            <pc:docMk/>
            <pc:sldMk cId="1029025945" sldId="289"/>
            <ac:grpSpMk id="58" creationId="{6F16E55A-E438-45C4-ACB3-A2CF593490ED}"/>
          </ac:grpSpMkLst>
        </pc:grpChg>
      </pc:sldChg>
      <pc:sldChg chg="del">
        <pc:chgData name="정현수" userId="0f1c3658-c745-4755-b13d-24f32c5af473" providerId="ADAL" clId="{F89B4CD7-58E0-49E0-AC33-24F01180C4DB}" dt="2021-10-30T12:39:06.725" v="2213" actId="47"/>
        <pc:sldMkLst>
          <pc:docMk/>
          <pc:sldMk cId="2488332742" sldId="291"/>
        </pc:sldMkLst>
      </pc:sldChg>
      <pc:sldChg chg="del">
        <pc:chgData name="정현수" userId="0f1c3658-c745-4755-b13d-24f32c5af473" providerId="ADAL" clId="{F89B4CD7-58E0-49E0-AC33-24F01180C4DB}" dt="2021-10-30T12:39:07.171" v="2214" actId="47"/>
        <pc:sldMkLst>
          <pc:docMk/>
          <pc:sldMk cId="1070278844" sldId="292"/>
        </pc:sldMkLst>
      </pc:sldChg>
      <pc:sldChg chg="addSp delSp modSp mod modTransition modNotesTx">
        <pc:chgData name="정현수" userId="0f1c3658-c745-4755-b13d-24f32c5af473" providerId="ADAL" clId="{F89B4CD7-58E0-49E0-AC33-24F01180C4DB}" dt="2021-10-31T16:25:34.569" v="8381" actId="313"/>
        <pc:sldMkLst>
          <pc:docMk/>
          <pc:sldMk cId="61921442" sldId="293"/>
        </pc:sldMkLst>
        <pc:spChg chg="ord">
          <ac:chgData name="정현수" userId="0f1c3658-c745-4755-b13d-24f32c5af473" providerId="ADAL" clId="{F89B4CD7-58E0-49E0-AC33-24F01180C4DB}" dt="2021-10-31T03:18:29.114" v="4454" actId="166"/>
          <ac:spMkLst>
            <pc:docMk/>
            <pc:sldMk cId="61921442" sldId="293"/>
            <ac:spMk id="7" creationId="{B56ABE02-679F-4C17-8842-EA18F35C61F7}"/>
          </ac:spMkLst>
        </pc:spChg>
        <pc:spChg chg="ord">
          <ac:chgData name="정현수" userId="0f1c3658-c745-4755-b13d-24f32c5af473" providerId="ADAL" clId="{F89B4CD7-58E0-49E0-AC33-24F01180C4DB}" dt="2021-10-31T03:18:29.114" v="4454" actId="166"/>
          <ac:spMkLst>
            <pc:docMk/>
            <pc:sldMk cId="61921442" sldId="293"/>
            <ac:spMk id="8" creationId="{6B33E057-FB42-4094-B25A-B4B2F091AB59}"/>
          </ac:spMkLst>
        </pc:spChg>
        <pc:spChg chg="ord">
          <ac:chgData name="정현수" userId="0f1c3658-c745-4755-b13d-24f32c5af473" providerId="ADAL" clId="{F89B4CD7-58E0-49E0-AC33-24F01180C4DB}" dt="2021-10-31T03:18:29.114" v="4454" actId="166"/>
          <ac:spMkLst>
            <pc:docMk/>
            <pc:sldMk cId="61921442" sldId="293"/>
            <ac:spMk id="9" creationId="{58869341-C6F5-463A-BE07-4B141BD903F6}"/>
          </ac:spMkLst>
        </pc:spChg>
        <pc:spChg chg="ord">
          <ac:chgData name="정현수" userId="0f1c3658-c745-4755-b13d-24f32c5af473" providerId="ADAL" clId="{F89B4CD7-58E0-49E0-AC33-24F01180C4DB}" dt="2021-10-31T03:18:29.114" v="4454" actId="166"/>
          <ac:spMkLst>
            <pc:docMk/>
            <pc:sldMk cId="61921442" sldId="293"/>
            <ac:spMk id="10" creationId="{9371E737-64ED-4289-8BEC-42F4DB5E9D0A}"/>
          </ac:spMkLst>
        </pc:spChg>
        <pc:spChg chg="ord">
          <ac:chgData name="정현수" userId="0f1c3658-c745-4755-b13d-24f32c5af473" providerId="ADAL" clId="{F89B4CD7-58E0-49E0-AC33-24F01180C4DB}" dt="2021-10-31T03:18:29.114" v="4454" actId="166"/>
          <ac:spMkLst>
            <pc:docMk/>
            <pc:sldMk cId="61921442" sldId="293"/>
            <ac:spMk id="15" creationId="{92EBAEB7-5763-46AD-9D55-6B6DB24103D1}"/>
          </ac:spMkLst>
        </pc:spChg>
        <pc:spChg chg="mod ord">
          <ac:chgData name="정현수" userId="0f1c3658-c745-4755-b13d-24f32c5af473" providerId="ADAL" clId="{F89B4CD7-58E0-49E0-AC33-24F01180C4DB}" dt="2021-10-31T03:18:29.114" v="4454" actId="166"/>
          <ac:spMkLst>
            <pc:docMk/>
            <pc:sldMk cId="61921442" sldId="293"/>
            <ac:spMk id="18" creationId="{72EA6DD1-B0DF-4CD6-9CFF-22497ABE05DD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33" creationId="{C89B8C1A-F912-4B32-89F1-D99458144FB8}"/>
          </ac:spMkLst>
        </pc:spChg>
        <pc:spChg chg="mod">
          <ac:chgData name="정현수" userId="0f1c3658-c745-4755-b13d-24f32c5af473" providerId="ADAL" clId="{F89B4CD7-58E0-49E0-AC33-24F01180C4DB}" dt="2021-10-30T12:56:57.667" v="3309" actId="20577"/>
          <ac:spMkLst>
            <pc:docMk/>
            <pc:sldMk cId="61921442" sldId="293"/>
            <ac:spMk id="34" creationId="{0BC9BE97-4A26-4C26-9170-88D488F44EE3}"/>
          </ac:spMkLst>
        </pc:spChg>
        <pc:spChg chg="mod">
          <ac:chgData name="정현수" userId="0f1c3658-c745-4755-b13d-24f32c5af473" providerId="ADAL" clId="{F89B4CD7-58E0-49E0-AC33-24F01180C4DB}" dt="2021-10-31T03:23:07.502" v="4519" actId="207"/>
          <ac:spMkLst>
            <pc:docMk/>
            <pc:sldMk cId="61921442" sldId="293"/>
            <ac:spMk id="35" creationId="{AB6CBC37-38EB-4A8D-AA6A-8A3FE024BD48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36" creationId="{23F72019-89F4-47A2-8415-98339FBB2BE6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37" creationId="{6F9DCF50-5005-42AC-A38E-856C53AEC489}"/>
          </ac:spMkLst>
        </pc:spChg>
        <pc:spChg chg="mod">
          <ac:chgData name="정현수" userId="0f1c3658-c745-4755-b13d-24f32c5af473" providerId="ADAL" clId="{F89B4CD7-58E0-49E0-AC33-24F01180C4DB}" dt="2021-10-30T12:56:22.451" v="3269" actId="207"/>
          <ac:spMkLst>
            <pc:docMk/>
            <pc:sldMk cId="61921442" sldId="293"/>
            <ac:spMk id="38" creationId="{EE677382-C0DB-4386-BFB8-686DCD2C1AF0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39" creationId="{C9AFBD31-3E9A-4848-ABA3-00EDBBF19429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40" creationId="{7CEC55C3-7D56-4C34-A90D-A32F452843B9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51" creationId="{DEE2F924-06B8-4F9D-8377-43A04C024DDA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52" creationId="{FE2D138B-8714-4DC2-B2AC-C57F6C79CDB4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53" creationId="{CFFA6229-8D8A-43F3-9142-3E89B1EEAD34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54" creationId="{BDCC4253-3B9C-4113-9084-BECBC1726D7D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55" creationId="{9246CF99-AF3F-43DF-BEB4-35F6F6D7C1A2}"/>
          </ac:spMkLst>
        </pc:spChg>
        <pc:spChg chg="mod">
          <ac:chgData name="정현수" userId="0f1c3658-c745-4755-b13d-24f32c5af473" providerId="ADAL" clId="{F89B4CD7-58E0-49E0-AC33-24F01180C4DB}" dt="2021-10-31T03:15:06.815" v="4000"/>
          <ac:spMkLst>
            <pc:docMk/>
            <pc:sldMk cId="61921442" sldId="293"/>
            <ac:spMk id="57" creationId="{F314B9AF-600B-4C1A-A268-8855CD0D7899}"/>
          </ac:spMkLst>
        </pc:spChg>
        <pc:spChg chg="mod">
          <ac:chgData name="정현수" userId="0f1c3658-c745-4755-b13d-24f32c5af473" providerId="ADAL" clId="{F89B4CD7-58E0-49E0-AC33-24F01180C4DB}" dt="2021-10-31T03:22:47.294" v="4512" actId="207"/>
          <ac:spMkLst>
            <pc:docMk/>
            <pc:sldMk cId="61921442" sldId="293"/>
            <ac:spMk id="62" creationId="{E58B06C4-C929-46D5-8DBD-C11E86EAD837}"/>
          </ac:spMkLst>
        </pc:spChg>
        <pc:spChg chg="mod">
          <ac:chgData name="정현수" userId="0f1c3658-c745-4755-b13d-24f32c5af473" providerId="ADAL" clId="{F89B4CD7-58E0-49E0-AC33-24F01180C4DB}" dt="2021-10-31T03:15:06.815" v="4000"/>
          <ac:spMkLst>
            <pc:docMk/>
            <pc:sldMk cId="61921442" sldId="293"/>
            <ac:spMk id="67" creationId="{005C5723-3268-480A-9816-1DEFFAB65E4E}"/>
          </ac:spMkLst>
        </pc:spChg>
        <pc:spChg chg="mod">
          <ac:chgData name="정현수" userId="0f1c3658-c745-4755-b13d-24f32c5af473" providerId="ADAL" clId="{F89B4CD7-58E0-49E0-AC33-24F01180C4DB}" dt="2021-10-31T03:15:06.815" v="4000"/>
          <ac:spMkLst>
            <pc:docMk/>
            <pc:sldMk cId="61921442" sldId="293"/>
            <ac:spMk id="72" creationId="{C5CA2B68-57D2-4E0A-847A-F303FCFBB488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76" creationId="{48B26F22-BF69-4D16-8882-39C9D8B2E811}"/>
          </ac:spMkLst>
        </pc:spChg>
        <pc:spChg chg="add del mod">
          <ac:chgData name="정현수" userId="0f1c3658-c745-4755-b13d-24f32c5af473" providerId="ADAL" clId="{F89B4CD7-58E0-49E0-AC33-24F01180C4DB}" dt="2021-10-31T03:18:19.912" v="4380" actId="478"/>
          <ac:spMkLst>
            <pc:docMk/>
            <pc:sldMk cId="61921442" sldId="293"/>
            <ac:spMk id="77" creationId="{B1BBE9E4-5775-49CF-B1F5-C08CAB9458A6}"/>
          </ac:spMkLst>
        </pc:spChg>
        <pc:spChg chg="add mod">
          <ac:chgData name="정현수" userId="0f1c3658-c745-4755-b13d-24f32c5af473" providerId="ADAL" clId="{F89B4CD7-58E0-49E0-AC33-24F01180C4DB}" dt="2021-10-31T03:15:57.200" v="4230" actId="1037"/>
          <ac:spMkLst>
            <pc:docMk/>
            <pc:sldMk cId="61921442" sldId="293"/>
            <ac:spMk id="78" creationId="{8E5FB9B0-6607-4B61-8892-F2A3DE83003C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89" creationId="{473FE56C-6437-4706-A3C9-4B6B03E2D4C1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90" creationId="{05E44D08-A6C5-4F24-A2F2-2ADD2850EF94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91" creationId="{72D458B9-7108-4A21-B7CF-309083F571BD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95" creationId="{0D90D76E-7E4A-4486-A949-7370438A482B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99" creationId="{D5326F20-AF0F-4A15-AF13-AD17E3871201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103" creationId="{37D60BD7-A881-499E-986C-6FF741909A49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104" creationId="{39D024DB-6CB7-419B-A8C4-21B9EA5B38D6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105" creationId="{CC01D90F-D234-4379-9903-9D1C601C5356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106" creationId="{DEB3909F-313B-43BC-9BCA-683859C1BA1A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107" creationId="{1E943C84-4B53-4EDA-BEC6-F940F5AF0C79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108" creationId="{1202A066-A744-4FA5-87F6-0EB87AF1EABB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109" creationId="{03FECD2F-CE18-4770-A72B-51322530C448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110" creationId="{8821ACBE-C32F-4369-9B38-221BEA40EA40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111" creationId="{0E529F60-7E4A-43ED-ACFB-C93B398867D9}"/>
          </ac:spMkLst>
        </pc:spChg>
        <pc:spChg chg="mod">
          <ac:chgData name="정현수" userId="0f1c3658-c745-4755-b13d-24f32c5af473" providerId="ADAL" clId="{F89B4CD7-58E0-49E0-AC33-24F01180C4DB}" dt="2021-10-31T03:18:20.741" v="4381"/>
          <ac:spMkLst>
            <pc:docMk/>
            <pc:sldMk cId="61921442" sldId="293"/>
            <ac:spMk id="112" creationId="{FD650F5E-AD8F-4CC6-8C53-815C14BBDF96}"/>
          </ac:spMkLst>
        </pc:spChg>
        <pc:spChg chg="add mod">
          <ac:chgData name="정현수" userId="0f1c3658-c745-4755-b13d-24f32c5af473" providerId="ADAL" clId="{F89B4CD7-58E0-49E0-AC33-24F01180C4DB}" dt="2021-10-31T03:23:57.839" v="4523"/>
          <ac:spMkLst>
            <pc:docMk/>
            <pc:sldMk cId="61921442" sldId="293"/>
            <ac:spMk id="113" creationId="{31FCE7FE-0D35-45A0-AD39-0AC3240F3858}"/>
          </ac:spMkLst>
        </pc:spChg>
        <pc:spChg chg="add mod">
          <ac:chgData name="정현수" userId="0f1c3658-c745-4755-b13d-24f32c5af473" providerId="ADAL" clId="{F89B4CD7-58E0-49E0-AC33-24F01180C4DB}" dt="2021-10-31T03:23:57.839" v="4523"/>
          <ac:spMkLst>
            <pc:docMk/>
            <pc:sldMk cId="61921442" sldId="293"/>
            <ac:spMk id="114" creationId="{D1CF4ADC-330C-4458-A113-627DC050B1C7}"/>
          </ac:spMkLst>
        </pc:spChg>
        <pc:grpChg chg="del">
          <ac:chgData name="정현수" userId="0f1c3658-c745-4755-b13d-24f32c5af473" providerId="ADAL" clId="{F89B4CD7-58E0-49E0-AC33-24F01180C4DB}" dt="2021-10-31T03:14:58.056" v="3999" actId="478"/>
          <ac:grpSpMkLst>
            <pc:docMk/>
            <pc:sldMk cId="61921442" sldId="293"/>
            <ac:grpSpMk id="23" creationId="{D40BD63B-04EB-420C-9BF9-15ACC5616F77}"/>
          </ac:grpSpMkLst>
        </pc:grpChg>
        <pc:grpChg chg="add del mod">
          <ac:chgData name="정현수" userId="0f1c3658-c745-4755-b13d-24f32c5af473" providerId="ADAL" clId="{F89B4CD7-58E0-49E0-AC33-24F01180C4DB}" dt="2021-10-31T03:18:19.912" v="4380" actId="478"/>
          <ac:grpSpMkLst>
            <pc:docMk/>
            <pc:sldMk cId="61921442" sldId="293"/>
            <ac:grpSpMk id="56" creationId="{0BC3B035-B899-4D28-9D36-1808DEA4D9C3}"/>
          </ac:grpSpMkLst>
        </pc:grpChg>
        <pc:grpChg chg="add del mod">
          <ac:chgData name="정현수" userId="0f1c3658-c745-4755-b13d-24f32c5af473" providerId="ADAL" clId="{F89B4CD7-58E0-49E0-AC33-24F01180C4DB}" dt="2021-10-31T03:18:19.912" v="4380" actId="478"/>
          <ac:grpSpMkLst>
            <pc:docMk/>
            <pc:sldMk cId="61921442" sldId="293"/>
            <ac:grpSpMk id="66" creationId="{D0304E6B-9B83-4EDF-B1CB-0F43568EFF87}"/>
          </ac:grpSpMkLst>
        </pc:grpChg>
        <pc:grpChg chg="add del mod">
          <ac:chgData name="정현수" userId="0f1c3658-c745-4755-b13d-24f32c5af473" providerId="ADAL" clId="{F89B4CD7-58E0-49E0-AC33-24F01180C4DB}" dt="2021-10-31T03:18:19.912" v="4380" actId="478"/>
          <ac:grpSpMkLst>
            <pc:docMk/>
            <pc:sldMk cId="61921442" sldId="293"/>
            <ac:grpSpMk id="71" creationId="{7EBB85A1-D770-4FD7-AD76-91CDC5965EF0}"/>
          </ac:grpSpMkLst>
        </pc:grpChg>
        <pc:grpChg chg="add mod">
          <ac:chgData name="정현수" userId="0f1c3658-c745-4755-b13d-24f32c5af473" providerId="ADAL" clId="{F89B4CD7-58E0-49E0-AC33-24F01180C4DB}" dt="2021-10-31T03:18:24.893" v="4453" actId="1038"/>
          <ac:grpSpMkLst>
            <pc:docMk/>
            <pc:sldMk cId="61921442" sldId="293"/>
            <ac:grpSpMk id="79" creationId="{D111B174-E27E-4D08-828C-080CC6EAC452}"/>
          </ac:grpSpMkLst>
        </pc:grpChg>
        <pc:grpChg chg="mod">
          <ac:chgData name="정현수" userId="0f1c3658-c745-4755-b13d-24f32c5af473" providerId="ADAL" clId="{F89B4CD7-58E0-49E0-AC33-24F01180C4DB}" dt="2021-10-31T03:18:20.741" v="4381"/>
          <ac:grpSpMkLst>
            <pc:docMk/>
            <pc:sldMk cId="61921442" sldId="293"/>
            <ac:grpSpMk id="80" creationId="{9B3F3BA0-B960-442C-9C3B-866F780F208D}"/>
          </ac:grpSpMkLst>
        </pc:grpChg>
        <pc:grpChg chg="mod">
          <ac:chgData name="정현수" userId="0f1c3658-c745-4755-b13d-24f32c5af473" providerId="ADAL" clId="{F89B4CD7-58E0-49E0-AC33-24F01180C4DB}" dt="2021-10-31T03:18:20.741" v="4381"/>
          <ac:grpSpMkLst>
            <pc:docMk/>
            <pc:sldMk cId="61921442" sldId="293"/>
            <ac:grpSpMk id="81" creationId="{D9021F1D-6889-4E63-B81E-E7B4C030F8BA}"/>
          </ac:grpSpMkLst>
        </pc:grpChg>
        <pc:grpChg chg="mod">
          <ac:chgData name="정현수" userId="0f1c3658-c745-4755-b13d-24f32c5af473" providerId="ADAL" clId="{F89B4CD7-58E0-49E0-AC33-24F01180C4DB}" dt="2021-10-31T03:18:20.741" v="4381"/>
          <ac:grpSpMkLst>
            <pc:docMk/>
            <pc:sldMk cId="61921442" sldId="293"/>
            <ac:grpSpMk id="82" creationId="{BCFB4CC3-6183-459F-9586-41B86D902A18}"/>
          </ac:grpSpMkLst>
        </pc:grpChg>
        <pc:grpChg chg="mod">
          <ac:chgData name="정현수" userId="0f1c3658-c745-4755-b13d-24f32c5af473" providerId="ADAL" clId="{F89B4CD7-58E0-49E0-AC33-24F01180C4DB}" dt="2021-10-31T03:18:20.741" v="4381"/>
          <ac:grpSpMkLst>
            <pc:docMk/>
            <pc:sldMk cId="61921442" sldId="293"/>
            <ac:grpSpMk id="83" creationId="{B2ECD2C5-E929-47D2-AB4C-98441A6C68BD}"/>
          </ac:grpSpMkLst>
        </pc:grpChg>
        <pc:grpChg chg="mod">
          <ac:chgData name="정현수" userId="0f1c3658-c745-4755-b13d-24f32c5af473" providerId="ADAL" clId="{F89B4CD7-58E0-49E0-AC33-24F01180C4DB}" dt="2021-10-31T03:18:20.741" v="4381"/>
          <ac:grpSpMkLst>
            <pc:docMk/>
            <pc:sldMk cId="61921442" sldId="293"/>
            <ac:grpSpMk id="84" creationId="{68590602-D538-4801-B06F-2DDA81FCCD96}"/>
          </ac:grpSpMkLst>
        </pc:grpChg>
        <pc:grpChg chg="mod">
          <ac:chgData name="정현수" userId="0f1c3658-c745-4755-b13d-24f32c5af473" providerId="ADAL" clId="{F89B4CD7-58E0-49E0-AC33-24F01180C4DB}" dt="2021-10-31T03:18:20.741" v="4381"/>
          <ac:grpSpMkLst>
            <pc:docMk/>
            <pc:sldMk cId="61921442" sldId="293"/>
            <ac:grpSpMk id="85" creationId="{D649DA8E-128B-41DA-9750-1B6BAF0E1DF8}"/>
          </ac:grpSpMkLst>
        </pc:grpChg>
        <pc:grpChg chg="mod">
          <ac:chgData name="정현수" userId="0f1c3658-c745-4755-b13d-24f32c5af473" providerId="ADAL" clId="{F89B4CD7-58E0-49E0-AC33-24F01180C4DB}" dt="2021-10-31T03:18:20.741" v="4381"/>
          <ac:grpSpMkLst>
            <pc:docMk/>
            <pc:sldMk cId="61921442" sldId="293"/>
            <ac:grpSpMk id="86" creationId="{F7432810-B698-4ED0-8A8B-648001B95639}"/>
          </ac:grpSpMkLst>
        </pc:grpChg>
        <pc:grpChg chg="mod">
          <ac:chgData name="정현수" userId="0f1c3658-c745-4755-b13d-24f32c5af473" providerId="ADAL" clId="{F89B4CD7-58E0-49E0-AC33-24F01180C4DB}" dt="2021-10-31T03:18:20.741" v="4381"/>
          <ac:grpSpMkLst>
            <pc:docMk/>
            <pc:sldMk cId="61921442" sldId="293"/>
            <ac:grpSpMk id="87" creationId="{78C16C21-B35F-498D-ADF2-B1995E81260C}"/>
          </ac:grpSpMkLst>
        </pc:grpChg>
        <pc:grpChg chg="mod">
          <ac:chgData name="정현수" userId="0f1c3658-c745-4755-b13d-24f32c5af473" providerId="ADAL" clId="{F89B4CD7-58E0-49E0-AC33-24F01180C4DB}" dt="2021-10-31T03:18:20.741" v="4381"/>
          <ac:grpSpMkLst>
            <pc:docMk/>
            <pc:sldMk cId="61921442" sldId="293"/>
            <ac:grpSpMk id="88" creationId="{2C366BDF-B5F4-463C-80A8-41C1CA1D62F9}"/>
          </ac:grpSpMkLst>
        </pc:grpChg>
        <pc:cxnChg chg="mod">
          <ac:chgData name="정현수" userId="0f1c3658-c745-4755-b13d-24f32c5af473" providerId="ADAL" clId="{F89B4CD7-58E0-49E0-AC33-24F01180C4DB}" dt="2021-10-31T03:15:06.815" v="4000"/>
          <ac:cxnSpMkLst>
            <pc:docMk/>
            <pc:sldMk cId="61921442" sldId="293"/>
            <ac:cxnSpMk id="61" creationId="{F294B851-7993-4258-9DAD-760FC6097AC8}"/>
          </ac:cxnSpMkLst>
        </pc:cxnChg>
        <pc:cxnChg chg="mod">
          <ac:chgData name="정현수" userId="0f1c3658-c745-4755-b13d-24f32c5af473" providerId="ADAL" clId="{F89B4CD7-58E0-49E0-AC33-24F01180C4DB}" dt="2021-10-31T03:15:06.815" v="4000"/>
          <ac:cxnSpMkLst>
            <pc:docMk/>
            <pc:sldMk cId="61921442" sldId="293"/>
            <ac:cxnSpMk id="63" creationId="{04BA2616-8F37-4448-B68B-D1281E2675BB}"/>
          </ac:cxnSpMkLst>
        </pc:cxnChg>
        <pc:cxnChg chg="mod">
          <ac:chgData name="정현수" userId="0f1c3658-c745-4755-b13d-24f32c5af473" providerId="ADAL" clId="{F89B4CD7-58E0-49E0-AC33-24F01180C4DB}" dt="2021-10-31T03:15:06.815" v="4000"/>
          <ac:cxnSpMkLst>
            <pc:docMk/>
            <pc:sldMk cId="61921442" sldId="293"/>
            <ac:cxnSpMk id="65" creationId="{E150A777-AD23-4966-8A67-77FF60E7772C}"/>
          </ac:cxnSpMkLst>
        </pc:cxnChg>
        <pc:cxnChg chg="mod">
          <ac:chgData name="정현수" userId="0f1c3658-c745-4755-b13d-24f32c5af473" providerId="ADAL" clId="{F89B4CD7-58E0-49E0-AC33-24F01180C4DB}" dt="2021-10-31T03:15:06.815" v="4000"/>
          <ac:cxnSpMkLst>
            <pc:docMk/>
            <pc:sldMk cId="61921442" sldId="293"/>
            <ac:cxnSpMk id="68" creationId="{AA9BB510-BE3C-475B-A339-288443C2723E}"/>
          </ac:cxnSpMkLst>
        </pc:cxnChg>
        <pc:cxnChg chg="mod">
          <ac:chgData name="정현수" userId="0f1c3658-c745-4755-b13d-24f32c5af473" providerId="ADAL" clId="{F89B4CD7-58E0-49E0-AC33-24F01180C4DB}" dt="2021-10-31T03:15:06.815" v="4000"/>
          <ac:cxnSpMkLst>
            <pc:docMk/>
            <pc:sldMk cId="61921442" sldId="293"/>
            <ac:cxnSpMk id="69" creationId="{B0277EEF-0312-4D0F-A93E-67476BA1DE22}"/>
          </ac:cxnSpMkLst>
        </pc:cxnChg>
        <pc:cxnChg chg="mod">
          <ac:chgData name="정현수" userId="0f1c3658-c745-4755-b13d-24f32c5af473" providerId="ADAL" clId="{F89B4CD7-58E0-49E0-AC33-24F01180C4DB}" dt="2021-10-31T03:15:06.815" v="4000"/>
          <ac:cxnSpMkLst>
            <pc:docMk/>
            <pc:sldMk cId="61921442" sldId="293"/>
            <ac:cxnSpMk id="70" creationId="{4EC5D94A-73CA-4DF7-8014-5905C7E5241A}"/>
          </ac:cxnSpMkLst>
        </pc:cxnChg>
        <pc:cxnChg chg="mod">
          <ac:chgData name="정현수" userId="0f1c3658-c745-4755-b13d-24f32c5af473" providerId="ADAL" clId="{F89B4CD7-58E0-49E0-AC33-24F01180C4DB}" dt="2021-10-31T03:15:06.815" v="4000"/>
          <ac:cxnSpMkLst>
            <pc:docMk/>
            <pc:sldMk cId="61921442" sldId="293"/>
            <ac:cxnSpMk id="73" creationId="{BCCD91F5-AF9B-49B6-A89B-C7A94D945B46}"/>
          </ac:cxnSpMkLst>
        </pc:cxnChg>
        <pc:cxnChg chg="mod">
          <ac:chgData name="정현수" userId="0f1c3658-c745-4755-b13d-24f32c5af473" providerId="ADAL" clId="{F89B4CD7-58E0-49E0-AC33-24F01180C4DB}" dt="2021-10-31T03:15:06.815" v="4000"/>
          <ac:cxnSpMkLst>
            <pc:docMk/>
            <pc:sldMk cId="61921442" sldId="293"/>
            <ac:cxnSpMk id="74" creationId="{36956673-0AF6-4785-8EEE-6E324EB5D355}"/>
          </ac:cxnSpMkLst>
        </pc:cxnChg>
        <pc:cxnChg chg="mod">
          <ac:chgData name="정현수" userId="0f1c3658-c745-4755-b13d-24f32c5af473" providerId="ADAL" clId="{F89B4CD7-58E0-49E0-AC33-24F01180C4DB}" dt="2021-10-31T03:15:06.815" v="4000"/>
          <ac:cxnSpMkLst>
            <pc:docMk/>
            <pc:sldMk cId="61921442" sldId="293"/>
            <ac:cxnSpMk id="75" creationId="{AF31FF54-A55E-40EB-AD66-654CE7F6C782}"/>
          </ac:cxnSpMkLst>
        </pc:cxnChg>
        <pc:cxnChg chg="mod">
          <ac:chgData name="정현수" userId="0f1c3658-c745-4755-b13d-24f32c5af473" providerId="ADAL" clId="{F89B4CD7-58E0-49E0-AC33-24F01180C4DB}" dt="2021-10-31T03:18:20.741" v="4381"/>
          <ac:cxnSpMkLst>
            <pc:docMk/>
            <pc:sldMk cId="61921442" sldId="293"/>
            <ac:cxnSpMk id="92" creationId="{E0FA159B-5A17-4B25-B2BE-CA2B60385D12}"/>
          </ac:cxnSpMkLst>
        </pc:cxnChg>
        <pc:cxnChg chg="mod">
          <ac:chgData name="정현수" userId="0f1c3658-c745-4755-b13d-24f32c5af473" providerId="ADAL" clId="{F89B4CD7-58E0-49E0-AC33-24F01180C4DB}" dt="2021-10-31T03:18:20.741" v="4381"/>
          <ac:cxnSpMkLst>
            <pc:docMk/>
            <pc:sldMk cId="61921442" sldId="293"/>
            <ac:cxnSpMk id="93" creationId="{6C298A55-87AE-437F-8F9C-06E5F9260C03}"/>
          </ac:cxnSpMkLst>
        </pc:cxnChg>
        <pc:cxnChg chg="mod">
          <ac:chgData name="정현수" userId="0f1c3658-c745-4755-b13d-24f32c5af473" providerId="ADAL" clId="{F89B4CD7-58E0-49E0-AC33-24F01180C4DB}" dt="2021-10-31T03:18:20.741" v="4381"/>
          <ac:cxnSpMkLst>
            <pc:docMk/>
            <pc:sldMk cId="61921442" sldId="293"/>
            <ac:cxnSpMk id="94" creationId="{0913B275-F781-46A1-B65B-A0B102060D74}"/>
          </ac:cxnSpMkLst>
        </pc:cxnChg>
        <pc:cxnChg chg="mod">
          <ac:chgData name="정현수" userId="0f1c3658-c745-4755-b13d-24f32c5af473" providerId="ADAL" clId="{F89B4CD7-58E0-49E0-AC33-24F01180C4DB}" dt="2021-10-31T03:18:20.741" v="4381"/>
          <ac:cxnSpMkLst>
            <pc:docMk/>
            <pc:sldMk cId="61921442" sldId="293"/>
            <ac:cxnSpMk id="96" creationId="{89B5AEEB-211B-4F14-A861-79AD6B88BF1B}"/>
          </ac:cxnSpMkLst>
        </pc:cxnChg>
        <pc:cxnChg chg="mod">
          <ac:chgData name="정현수" userId="0f1c3658-c745-4755-b13d-24f32c5af473" providerId="ADAL" clId="{F89B4CD7-58E0-49E0-AC33-24F01180C4DB}" dt="2021-10-31T03:18:20.741" v="4381"/>
          <ac:cxnSpMkLst>
            <pc:docMk/>
            <pc:sldMk cId="61921442" sldId="293"/>
            <ac:cxnSpMk id="97" creationId="{C2A180FC-B41F-4E0D-8C10-A0D5DDD93167}"/>
          </ac:cxnSpMkLst>
        </pc:cxnChg>
        <pc:cxnChg chg="mod">
          <ac:chgData name="정현수" userId="0f1c3658-c745-4755-b13d-24f32c5af473" providerId="ADAL" clId="{F89B4CD7-58E0-49E0-AC33-24F01180C4DB}" dt="2021-10-31T03:18:20.741" v="4381"/>
          <ac:cxnSpMkLst>
            <pc:docMk/>
            <pc:sldMk cId="61921442" sldId="293"/>
            <ac:cxnSpMk id="98" creationId="{8822456A-C625-4DD4-A086-61B2A1E26414}"/>
          </ac:cxnSpMkLst>
        </pc:cxnChg>
        <pc:cxnChg chg="mod">
          <ac:chgData name="정현수" userId="0f1c3658-c745-4755-b13d-24f32c5af473" providerId="ADAL" clId="{F89B4CD7-58E0-49E0-AC33-24F01180C4DB}" dt="2021-10-31T03:18:20.741" v="4381"/>
          <ac:cxnSpMkLst>
            <pc:docMk/>
            <pc:sldMk cId="61921442" sldId="293"/>
            <ac:cxnSpMk id="100" creationId="{545EFBBE-8057-42C1-BF14-5BEC0C5F51EC}"/>
          </ac:cxnSpMkLst>
        </pc:cxnChg>
        <pc:cxnChg chg="mod">
          <ac:chgData name="정현수" userId="0f1c3658-c745-4755-b13d-24f32c5af473" providerId="ADAL" clId="{F89B4CD7-58E0-49E0-AC33-24F01180C4DB}" dt="2021-10-31T03:18:20.741" v="4381"/>
          <ac:cxnSpMkLst>
            <pc:docMk/>
            <pc:sldMk cId="61921442" sldId="293"/>
            <ac:cxnSpMk id="101" creationId="{A66A9A45-E629-49EA-A9E0-518C8A22B081}"/>
          </ac:cxnSpMkLst>
        </pc:cxnChg>
        <pc:cxnChg chg="mod">
          <ac:chgData name="정현수" userId="0f1c3658-c745-4755-b13d-24f32c5af473" providerId="ADAL" clId="{F89B4CD7-58E0-49E0-AC33-24F01180C4DB}" dt="2021-10-31T03:18:20.741" v="4381"/>
          <ac:cxnSpMkLst>
            <pc:docMk/>
            <pc:sldMk cId="61921442" sldId="293"/>
            <ac:cxnSpMk id="102" creationId="{5B9787B0-63F4-4AF6-B373-A04E0BABAE18}"/>
          </ac:cxnSpMkLst>
        </pc:cxnChg>
      </pc:sldChg>
      <pc:sldChg chg="modNotesTx">
        <pc:chgData name="정현수" userId="0f1c3658-c745-4755-b13d-24f32c5af473" providerId="ADAL" clId="{F89B4CD7-58E0-49E0-AC33-24F01180C4DB}" dt="2021-10-31T17:04:47.468" v="9301" actId="20577"/>
        <pc:sldMkLst>
          <pc:docMk/>
          <pc:sldMk cId="1744486116" sldId="294"/>
        </pc:sldMkLst>
      </pc:sldChg>
      <pc:sldChg chg="modSp modAnim modNotesTx">
        <pc:chgData name="정현수" userId="0f1c3658-c745-4755-b13d-24f32c5af473" providerId="ADAL" clId="{F89B4CD7-58E0-49E0-AC33-24F01180C4DB}" dt="2021-10-31T17:09:36.615" v="9382" actId="20577"/>
        <pc:sldMkLst>
          <pc:docMk/>
          <pc:sldMk cId="1288430312" sldId="295"/>
        </pc:sldMkLst>
        <pc:spChg chg="mod">
          <ac:chgData name="정현수" userId="0f1c3658-c745-4755-b13d-24f32c5af473" providerId="ADAL" clId="{F89B4CD7-58E0-49E0-AC33-24F01180C4DB}" dt="2021-10-31T11:15:45.658" v="6961" actId="20577"/>
          <ac:spMkLst>
            <pc:docMk/>
            <pc:sldMk cId="1288430312" sldId="295"/>
            <ac:spMk id="13" creationId="{03C0D85F-4E75-46B0-9AF6-0162EF1048AF}"/>
          </ac:spMkLst>
        </pc:spChg>
      </pc:sldChg>
      <pc:sldChg chg="addSp delSp del mod addAnim delAnim">
        <pc:chgData name="정현수" userId="0f1c3658-c745-4755-b13d-24f32c5af473" providerId="ADAL" clId="{F89B4CD7-58E0-49E0-AC33-24F01180C4DB}" dt="2021-10-31T10:37:21.080" v="5408" actId="47"/>
        <pc:sldMkLst>
          <pc:docMk/>
          <pc:sldMk cId="2880701460" sldId="296"/>
        </pc:sldMkLst>
        <pc:spChg chg="add del">
          <ac:chgData name="정현수" userId="0f1c3658-c745-4755-b13d-24f32c5af473" providerId="ADAL" clId="{F89B4CD7-58E0-49E0-AC33-24F01180C4DB}" dt="2021-10-31T09:04:08.547" v="5053" actId="21"/>
          <ac:spMkLst>
            <pc:docMk/>
            <pc:sldMk cId="2880701460" sldId="296"/>
            <ac:spMk id="18" creationId="{56E5C7B2-20DA-4166-B511-2D696E58E164}"/>
          </ac:spMkLst>
        </pc:spChg>
        <pc:grpChg chg="add del">
          <ac:chgData name="정현수" userId="0f1c3658-c745-4755-b13d-24f32c5af473" providerId="ADAL" clId="{F89B4CD7-58E0-49E0-AC33-24F01180C4DB}" dt="2021-10-31T09:04:08.547" v="5053" actId="21"/>
          <ac:grpSpMkLst>
            <pc:docMk/>
            <pc:sldMk cId="2880701460" sldId="296"/>
            <ac:grpSpMk id="24" creationId="{4E7ADC96-BD9E-4258-807B-4A203B506CBE}"/>
          </ac:grpSpMkLst>
        </pc:grpChg>
      </pc:sldChg>
      <pc:sldChg chg="del ord">
        <pc:chgData name="정현수" userId="0f1c3658-c745-4755-b13d-24f32c5af473" providerId="ADAL" clId="{F89B4CD7-58E0-49E0-AC33-24F01180C4DB}" dt="2021-10-31T10:37:56.669" v="5416" actId="47"/>
        <pc:sldMkLst>
          <pc:docMk/>
          <pc:sldMk cId="1416565874" sldId="297"/>
        </pc:sldMkLst>
      </pc:sldChg>
      <pc:sldChg chg="del">
        <pc:chgData name="정현수" userId="0f1c3658-c745-4755-b13d-24f32c5af473" providerId="ADAL" clId="{F89B4CD7-58E0-49E0-AC33-24F01180C4DB}" dt="2021-10-31T10:51:55.726" v="5778" actId="47"/>
        <pc:sldMkLst>
          <pc:docMk/>
          <pc:sldMk cId="3845077846" sldId="298"/>
        </pc:sldMkLst>
      </pc:sldChg>
      <pc:sldChg chg="del ord">
        <pc:chgData name="정현수" userId="0f1c3658-c745-4755-b13d-24f32c5af473" providerId="ADAL" clId="{F89B4CD7-58E0-49E0-AC33-24F01180C4DB}" dt="2021-10-31T10:51:54.928" v="5777" actId="47"/>
        <pc:sldMkLst>
          <pc:docMk/>
          <pc:sldMk cId="833088470" sldId="299"/>
        </pc:sldMkLst>
      </pc:sldChg>
      <pc:sldChg chg="addSp delSp modSp add mod modTransition delAnim modAnim modNotesTx">
        <pc:chgData name="정현수" userId="0f1c3658-c745-4755-b13d-24f32c5af473" providerId="ADAL" clId="{F89B4CD7-58E0-49E0-AC33-24F01180C4DB}" dt="2021-10-31T16:22:54.344" v="8281" actId="313"/>
        <pc:sldMkLst>
          <pc:docMk/>
          <pc:sldMk cId="1528240989" sldId="301"/>
        </pc:sldMkLst>
        <pc:spChg chg="add mod">
          <ac:chgData name="정현수" userId="0f1c3658-c745-4755-b13d-24f32c5af473" providerId="ADAL" clId="{F89B4CD7-58E0-49E0-AC33-24F01180C4DB}" dt="2021-10-29T02:58:05.151" v="1487" actId="164"/>
          <ac:spMkLst>
            <pc:docMk/>
            <pc:sldMk cId="1528240989" sldId="301"/>
            <ac:spMk id="4" creationId="{52CD0846-27C7-4F30-ABCE-9F326BDBB43E}"/>
          </ac:spMkLst>
        </pc:spChg>
        <pc:spChg chg="del ord">
          <ac:chgData name="정현수" userId="0f1c3658-c745-4755-b13d-24f32c5af473" providerId="ADAL" clId="{F89B4CD7-58E0-49E0-AC33-24F01180C4DB}" dt="2021-10-31T08:21:55.868" v="5046" actId="478"/>
          <ac:spMkLst>
            <pc:docMk/>
            <pc:sldMk cId="1528240989" sldId="301"/>
            <ac:spMk id="7" creationId="{B56ABE02-679F-4C17-8842-EA18F35C61F7}"/>
          </ac:spMkLst>
        </pc:spChg>
        <pc:spChg chg="del ord">
          <ac:chgData name="정현수" userId="0f1c3658-c745-4755-b13d-24f32c5af473" providerId="ADAL" clId="{F89B4CD7-58E0-49E0-AC33-24F01180C4DB}" dt="2021-10-31T08:21:55.868" v="5046" actId="478"/>
          <ac:spMkLst>
            <pc:docMk/>
            <pc:sldMk cId="1528240989" sldId="301"/>
            <ac:spMk id="8" creationId="{6B33E057-FB42-4094-B25A-B4B2F091AB59}"/>
          </ac:spMkLst>
        </pc:spChg>
        <pc:spChg chg="del ord">
          <ac:chgData name="정현수" userId="0f1c3658-c745-4755-b13d-24f32c5af473" providerId="ADAL" clId="{F89B4CD7-58E0-49E0-AC33-24F01180C4DB}" dt="2021-10-31T08:21:55.868" v="5046" actId="478"/>
          <ac:spMkLst>
            <pc:docMk/>
            <pc:sldMk cId="1528240989" sldId="301"/>
            <ac:spMk id="9" creationId="{58869341-C6F5-463A-BE07-4B141BD903F6}"/>
          </ac:spMkLst>
        </pc:spChg>
        <pc:spChg chg="del ord">
          <ac:chgData name="정현수" userId="0f1c3658-c745-4755-b13d-24f32c5af473" providerId="ADAL" clId="{F89B4CD7-58E0-49E0-AC33-24F01180C4DB}" dt="2021-10-31T08:21:55.868" v="5046" actId="478"/>
          <ac:spMkLst>
            <pc:docMk/>
            <pc:sldMk cId="1528240989" sldId="301"/>
            <ac:spMk id="10" creationId="{9371E737-64ED-4289-8BEC-42F4DB5E9D0A}"/>
          </ac:spMkLst>
        </pc:spChg>
        <pc:spChg chg="del ord">
          <ac:chgData name="정현수" userId="0f1c3658-c745-4755-b13d-24f32c5af473" providerId="ADAL" clId="{F89B4CD7-58E0-49E0-AC33-24F01180C4DB}" dt="2021-10-31T08:21:55.868" v="5046" actId="478"/>
          <ac:spMkLst>
            <pc:docMk/>
            <pc:sldMk cId="1528240989" sldId="301"/>
            <ac:spMk id="15" creationId="{92EBAEB7-5763-46AD-9D55-6B6DB24103D1}"/>
          </ac:spMkLst>
        </pc:spChg>
        <pc:spChg chg="add mod ord">
          <ac:chgData name="정현수" userId="0f1c3658-c745-4755-b13d-24f32c5af473" providerId="ADAL" clId="{F89B4CD7-58E0-49E0-AC33-24F01180C4DB}" dt="2021-10-31T03:20:19.935" v="4459"/>
          <ac:spMkLst>
            <pc:docMk/>
            <pc:sldMk cId="1528240989" sldId="301"/>
            <ac:spMk id="16" creationId="{1A72A689-A111-4011-8E66-3C1D557277C5}"/>
          </ac:spMkLst>
        </pc:spChg>
        <pc:spChg chg="add mod">
          <ac:chgData name="정현수" userId="0f1c3658-c745-4755-b13d-24f32c5af473" providerId="ADAL" clId="{F89B4CD7-58E0-49E0-AC33-24F01180C4DB}" dt="2021-10-31T03:20:46.978" v="4465" actId="2085"/>
          <ac:spMkLst>
            <pc:docMk/>
            <pc:sldMk cId="1528240989" sldId="301"/>
            <ac:spMk id="17" creationId="{BBC2A322-31D1-4CF2-8CEF-5459867A358C}"/>
          </ac:spMkLst>
        </pc:spChg>
        <pc:spChg chg="del mod ord">
          <ac:chgData name="정현수" userId="0f1c3658-c745-4755-b13d-24f32c5af473" providerId="ADAL" clId="{F89B4CD7-58E0-49E0-AC33-24F01180C4DB}" dt="2021-10-31T08:21:55.868" v="5046" actId="478"/>
          <ac:spMkLst>
            <pc:docMk/>
            <pc:sldMk cId="1528240989" sldId="301"/>
            <ac:spMk id="18" creationId="{72EA6DD1-B0DF-4CD6-9CFF-22497ABE05DD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28" creationId="{044F74E1-FB35-4115-9F2B-EB3B07FFBD09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29" creationId="{729EA07C-51DD-48C8-9E7A-6CED46E0332F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30" creationId="{7EA57676-EB75-4304-A58E-4805A818397C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31" creationId="{62C0D9FF-FF85-4D29-9AB9-53A5883733B0}"/>
          </ac:spMkLst>
        </pc:spChg>
        <pc:spChg chg="del">
          <ac:chgData name="정현수" userId="0f1c3658-c745-4755-b13d-24f32c5af473" providerId="ADAL" clId="{F89B4CD7-58E0-49E0-AC33-24F01180C4DB}" dt="2021-10-29T02:10:35.644" v="21" actId="478"/>
          <ac:spMkLst>
            <pc:docMk/>
            <pc:sldMk cId="1528240989" sldId="301"/>
            <ac:spMk id="32" creationId="{B8453CC7-7D8E-4F28-8C30-DD8A7AD6A515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33" creationId="{6464801A-17ED-4B8C-B1B7-AF58EB777A9E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34" creationId="{64093DF8-0CE3-4510-9BAC-109E4773D212}"/>
          </ac:spMkLst>
        </pc:spChg>
        <pc:spChg chg="del">
          <ac:chgData name="정현수" userId="0f1c3658-c745-4755-b13d-24f32c5af473" providerId="ADAL" clId="{F89B4CD7-58E0-49E0-AC33-24F01180C4DB}" dt="2021-10-29T02:10:40.030" v="22" actId="478"/>
          <ac:spMkLst>
            <pc:docMk/>
            <pc:sldMk cId="1528240989" sldId="301"/>
            <ac:spMk id="35" creationId="{207F227E-58BB-4918-96C9-5BFCB123F6ED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36" creationId="{27ABECA1-87DC-4444-A9E7-B6154371DE39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37" creationId="{2BD4935E-B39C-479B-B20C-F41005ABE9DF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38" creationId="{025E1C0A-1271-426E-A493-06E1B7F2CCE6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39" creationId="{5DFAC0B2-E07F-49CF-B23C-056D0D504ED1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40" creationId="{0E4E227B-B39A-482F-879C-7F4E4EA46469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41" creationId="{67DF4931-9D48-4628-A566-124771F7C9C3}"/>
          </ac:spMkLst>
        </pc:spChg>
        <pc:spChg chg="add mod">
          <ac:chgData name="정현수" userId="0f1c3658-c745-4755-b13d-24f32c5af473" providerId="ADAL" clId="{F89B4CD7-58E0-49E0-AC33-24F01180C4DB}" dt="2021-10-31T03:14:18.813" v="3995" actId="1076"/>
          <ac:spMkLst>
            <pc:docMk/>
            <pc:sldMk cId="1528240989" sldId="301"/>
            <ac:spMk id="44" creationId="{DD224C8F-DA31-4AB1-B706-1B2B9864B617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45" creationId="{27888E1C-00FB-47E6-82C2-231366100B9D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46" creationId="{C45C3318-1762-4FAF-9081-D8FDB1028DB7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47" creationId="{D28CF65C-FB0E-45DE-9904-8B2854D98B8C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48" creationId="{E297B709-B19A-473B-9436-7F0AA384BEEA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49" creationId="{02132062-F814-4240-B7E3-506C9F45CD97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50" creationId="{341A7C61-20C5-46B7-BBB1-867A05237FA2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50" creationId="{8FF6E100-DD40-4302-B144-9FCF87451F74}"/>
          </ac:spMkLst>
        </pc:spChg>
        <pc:spChg chg="del">
          <ac:chgData name="정현수" userId="0f1c3658-c745-4755-b13d-24f32c5af473" providerId="ADAL" clId="{F89B4CD7-58E0-49E0-AC33-24F01180C4DB}" dt="2021-10-29T02:10:35.644" v="21" actId="478"/>
          <ac:spMkLst>
            <pc:docMk/>
            <pc:sldMk cId="1528240989" sldId="301"/>
            <ac:spMk id="51" creationId="{4F776D6C-2E72-417D-B3A0-464B909DA55F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51" creationId="{E9C0E0ED-4C81-4F75-9701-21204C46B175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52" creationId="{1014D507-2B89-475B-A15A-287E8CC8BD87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52" creationId="{116B980B-D099-4F94-B1C8-C2DF16D8322E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53" creationId="{4A710BA1-1501-48FA-B98C-CAD5615E5535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54" creationId="{368F19D7-0D38-4BF5-B194-49861C8ADF43}"/>
          </ac:spMkLst>
        </pc:spChg>
        <pc:spChg chg="del">
          <ac:chgData name="정현수" userId="0f1c3658-c745-4755-b13d-24f32c5af473" providerId="ADAL" clId="{F89B4CD7-58E0-49E0-AC33-24F01180C4DB}" dt="2021-10-29T02:10:35.644" v="21" actId="478"/>
          <ac:spMkLst>
            <pc:docMk/>
            <pc:sldMk cId="1528240989" sldId="301"/>
            <ac:spMk id="55" creationId="{87FBA4CD-F93D-499D-A92A-7AD1271A0828}"/>
          </ac:spMkLst>
        </pc:spChg>
        <pc:spChg chg="mod">
          <ac:chgData name="정현수" userId="0f1c3658-c745-4755-b13d-24f32c5af473" providerId="ADAL" clId="{F89B4CD7-58E0-49E0-AC33-24F01180C4DB}" dt="2021-10-31T03:11:48.877" v="3857"/>
          <ac:spMkLst>
            <pc:docMk/>
            <pc:sldMk cId="1528240989" sldId="301"/>
            <ac:spMk id="56" creationId="{814968DD-BD91-4B8A-907F-AA025C1DCB8D}"/>
          </ac:spMkLst>
        </pc:spChg>
        <pc:spChg chg="del">
          <ac:chgData name="정현수" userId="0f1c3658-c745-4755-b13d-24f32c5af473" providerId="ADAL" clId="{F89B4CD7-58E0-49E0-AC33-24F01180C4DB}" dt="2021-10-29T02:10:35.644" v="21" actId="478"/>
          <ac:spMkLst>
            <pc:docMk/>
            <pc:sldMk cId="1528240989" sldId="301"/>
            <ac:spMk id="56" creationId="{E5052E7A-A449-4227-97C0-75C506AF6875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57" creationId="{EFF169C7-1AC6-466C-B273-A8777CD61758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58" creationId="{26DDB348-C8F6-4F77-BED6-C21BB4DAA81B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59" creationId="{83995055-C323-489D-A680-6C3CB7F34B83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60" creationId="{87775341-4477-4100-8C42-75E0FEAA6B7B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61" creationId="{61A46A90-A18F-4F52-935F-B91EFFCC26B3}"/>
          </ac:spMkLst>
        </pc:spChg>
        <pc:spChg chg="mod">
          <ac:chgData name="정현수" userId="0f1c3658-c745-4755-b13d-24f32c5af473" providerId="ADAL" clId="{F89B4CD7-58E0-49E0-AC33-24F01180C4DB}" dt="2021-10-31T03:11:48.877" v="3857"/>
          <ac:spMkLst>
            <pc:docMk/>
            <pc:sldMk cId="1528240989" sldId="301"/>
            <ac:spMk id="61" creationId="{9584C757-C97F-47BD-B321-7733CED6367E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62" creationId="{9756907A-9C2A-4705-9EA1-7FF02F0BA7D6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63" creationId="{702A29A6-9B9F-4924-9B6B-AF8C6F60F42F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64" creationId="{A11BF9C5-E221-4308-A634-39C55ABF96E0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65" creationId="{F3B69BAF-0850-47C4-BDE2-A7CDD1580CC5}"/>
          </ac:spMkLst>
        </pc:spChg>
        <pc:spChg chg="add del mod">
          <ac:chgData name="정현수" userId="0f1c3658-c745-4755-b13d-24f32c5af473" providerId="ADAL" clId="{F89B4CD7-58E0-49E0-AC33-24F01180C4DB}" dt="2021-10-29T02:11:30.284" v="28" actId="478"/>
          <ac:spMkLst>
            <pc:docMk/>
            <pc:sldMk cId="1528240989" sldId="301"/>
            <ac:spMk id="66" creationId="{1BA64FE9-BADF-4131-A30C-B1858601E355}"/>
          </ac:spMkLst>
        </pc:spChg>
        <pc:spChg chg="mod">
          <ac:chgData name="정현수" userId="0f1c3658-c745-4755-b13d-24f32c5af473" providerId="ADAL" clId="{F89B4CD7-58E0-49E0-AC33-24F01180C4DB}" dt="2021-10-31T03:11:48.877" v="3857"/>
          <ac:spMkLst>
            <pc:docMk/>
            <pc:sldMk cId="1528240989" sldId="301"/>
            <ac:spMk id="66" creationId="{430A7E42-D205-429A-8297-3768E592BD8F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67" creationId="{CF71B223-0285-48A4-B4BE-D3BAC402A904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69" creationId="{3A388827-8FAD-4F3C-AB1A-E250F0EDDDC0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70" creationId="{0C8012DD-2B4B-41B5-A45C-4A55EB367A67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70" creationId="{A76DA9D4-013A-45D4-AE0D-3C911937DA00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71" creationId="{448A769A-CFBD-49C6-BC61-62AD7FF64520}"/>
          </ac:spMkLst>
        </pc:spChg>
        <pc:spChg chg="add del mod">
          <ac:chgData name="정현수" userId="0f1c3658-c745-4755-b13d-24f32c5af473" providerId="ADAL" clId="{F89B4CD7-58E0-49E0-AC33-24F01180C4DB}" dt="2021-10-31T03:16:23.737" v="4231" actId="478"/>
          <ac:spMkLst>
            <pc:docMk/>
            <pc:sldMk cId="1528240989" sldId="301"/>
            <ac:spMk id="71" creationId="{94F55B3F-7AB5-414D-A4C0-5174BA28ED30}"/>
          </ac:spMkLst>
        </pc:spChg>
        <pc:spChg chg="add del mod">
          <ac:chgData name="정현수" userId="0f1c3658-c745-4755-b13d-24f32c5af473" providerId="ADAL" clId="{F89B4CD7-58E0-49E0-AC33-24F01180C4DB}" dt="2021-10-31T03:15:46.232" v="4186"/>
          <ac:spMkLst>
            <pc:docMk/>
            <pc:sldMk cId="1528240989" sldId="301"/>
            <ac:spMk id="72" creationId="{326466A7-7F0F-49BD-B6F0-B67C3960CB72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73" creationId="{1F675425-6228-4561-B4F6-99A8839FA823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74" creationId="{F1AFC5D7-BD11-4883-8A01-74162CCE3BA9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75" creationId="{21A80D5E-7479-4BE2-B082-F0E2E24C25A2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75" creationId="{D3ABB75D-447D-4F7F-BD03-6D1163230672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76" creationId="{10C65ED8-47FA-4501-84B9-AFC34041BFCE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76" creationId="{1F7F525B-C13A-4D59-BA95-05541119316B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77" creationId="{487BD1AF-3C99-432C-B45A-833406482765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77" creationId="{89ABC460-48F8-48F9-8B0E-B93A40962F4B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78" creationId="{23600633-343A-4DAC-91C7-EEEA8E46B340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78" creationId="{F12704F5-4B36-4608-9A13-7CF0D9C25824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79" creationId="{47233F96-B710-4B85-ADAF-86E8D082F414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79" creationId="{C1DC4CA7-8AB6-4A6C-A122-E9A68F5DB459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80" creationId="{0296D7C8-DD00-4613-8C6F-103F0110423E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80" creationId="{87906F59-5F2A-4AC1-BE09-C6E213FFE73B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81" creationId="{102F8C3F-0CB9-457F-9535-B988A02B2A59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81" creationId="{724DA9C8-F9D8-437E-A8C0-F3BF22033CF8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82" creationId="{AEBBC6ED-DBB0-48A4-A6F8-DEF81301EA89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82" creationId="{C58AEFCC-0961-4841-B4A9-9ED000ABC0F8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83" creationId="{B053005F-7DC2-4992-B0CE-F29D5B6BE939}"/>
          </ac:spMkLst>
        </pc:spChg>
        <pc:spChg chg="add mod">
          <ac:chgData name="정현수" userId="0f1c3658-c745-4755-b13d-24f32c5af473" providerId="ADAL" clId="{F89B4CD7-58E0-49E0-AC33-24F01180C4DB}" dt="2021-10-31T08:21:57.151" v="5047"/>
          <ac:spMkLst>
            <pc:docMk/>
            <pc:sldMk cId="1528240989" sldId="301"/>
            <ac:spMk id="83" creationId="{B7B61D1F-0AB0-41B4-9110-DC192B28988E}"/>
          </ac:spMkLst>
        </pc:spChg>
        <pc:spChg chg="mod">
          <ac:chgData name="정현수" userId="0f1c3658-c745-4755-b13d-24f32c5af473" providerId="ADAL" clId="{F89B4CD7-58E0-49E0-AC33-24F01180C4DB}" dt="2021-10-31T03:16:24.676" v="4232"/>
          <ac:spMkLst>
            <pc:docMk/>
            <pc:sldMk cId="1528240989" sldId="301"/>
            <ac:spMk id="84" creationId="{2D35BA73-7DB7-4D66-A479-886958307516}"/>
          </ac:spMkLst>
        </pc:spChg>
        <pc:spChg chg="add mod">
          <ac:chgData name="정현수" userId="0f1c3658-c745-4755-b13d-24f32c5af473" providerId="ADAL" clId="{F89B4CD7-58E0-49E0-AC33-24F01180C4DB}" dt="2021-10-31T08:21:57.151" v="5047"/>
          <ac:spMkLst>
            <pc:docMk/>
            <pc:sldMk cId="1528240989" sldId="301"/>
            <ac:spMk id="84" creationId="{B21225CA-71D0-4AA1-B9E2-D5DD5A003D3C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84" creationId="{FA0F2FF1-5314-4C11-B0A6-B0DA9F388A30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85" creationId="{888CDE21-9323-444B-8C6C-F382BCC0E52A}"/>
          </ac:spMkLst>
        </pc:spChg>
        <pc:spChg chg="add mod">
          <ac:chgData name="정현수" userId="0f1c3658-c745-4755-b13d-24f32c5af473" providerId="ADAL" clId="{F89B4CD7-58E0-49E0-AC33-24F01180C4DB}" dt="2021-10-31T08:21:57.151" v="5047"/>
          <ac:spMkLst>
            <pc:docMk/>
            <pc:sldMk cId="1528240989" sldId="301"/>
            <ac:spMk id="85" creationId="{E2F032B6-07D0-4D93-BD64-38C89F381C79}"/>
          </ac:spMkLst>
        </pc:spChg>
        <pc:spChg chg="add mod">
          <ac:chgData name="정현수" userId="0f1c3658-c745-4755-b13d-24f32c5af473" providerId="ADAL" clId="{F89B4CD7-58E0-49E0-AC33-24F01180C4DB}" dt="2021-10-31T08:21:57.151" v="5047"/>
          <ac:spMkLst>
            <pc:docMk/>
            <pc:sldMk cId="1528240989" sldId="301"/>
            <ac:spMk id="86" creationId="{A272A4CE-564E-4F10-A969-D038B87119B4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86" creationId="{E166CE8B-F0A4-4674-83BB-3069E76DCA1B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87" creationId="{07651FCD-EB8D-4F66-9671-5CF815659618}"/>
          </ac:spMkLst>
        </pc:spChg>
        <pc:spChg chg="add mod">
          <ac:chgData name="정현수" userId="0f1c3658-c745-4755-b13d-24f32c5af473" providerId="ADAL" clId="{F89B4CD7-58E0-49E0-AC33-24F01180C4DB}" dt="2021-10-31T08:21:57.151" v="5047"/>
          <ac:spMkLst>
            <pc:docMk/>
            <pc:sldMk cId="1528240989" sldId="301"/>
            <ac:spMk id="87" creationId="{33EDD3BE-8058-444D-BD6F-82FAEE360612}"/>
          </ac:spMkLst>
        </pc:spChg>
        <pc:spChg chg="add del mod">
          <ac:chgData name="정현수" userId="0f1c3658-c745-4755-b13d-24f32c5af473" providerId="ADAL" clId="{F89B4CD7-58E0-49E0-AC33-24F01180C4DB}" dt="2021-10-29T02:11:26.431" v="27" actId="21"/>
          <ac:spMkLst>
            <pc:docMk/>
            <pc:sldMk cId="1528240989" sldId="301"/>
            <ac:spMk id="88" creationId="{0B0B5A08-2FFE-4FEE-B8DF-A6A452364E0D}"/>
          </ac:spMkLst>
        </pc:spChg>
        <pc:spChg chg="add mod">
          <ac:chgData name="정현수" userId="0f1c3658-c745-4755-b13d-24f32c5af473" providerId="ADAL" clId="{F89B4CD7-58E0-49E0-AC33-24F01180C4DB}" dt="2021-10-31T08:22:30.367" v="5051" actId="404"/>
          <ac:spMkLst>
            <pc:docMk/>
            <pc:sldMk cId="1528240989" sldId="301"/>
            <ac:spMk id="88" creationId="{50AC6173-002E-40DD-AC0F-1D219A5C18FC}"/>
          </ac:spMkLst>
        </pc:spChg>
        <pc:spChg chg="mod">
          <ac:chgData name="정현수" userId="0f1c3658-c745-4755-b13d-24f32c5af473" providerId="ADAL" clId="{F89B4CD7-58E0-49E0-AC33-24F01180C4DB}" dt="2021-10-31T03:16:24.676" v="4232"/>
          <ac:spMkLst>
            <pc:docMk/>
            <pc:sldMk cId="1528240989" sldId="301"/>
            <ac:spMk id="89" creationId="{4630845A-9E62-495D-8254-8398D80D8B58}"/>
          </ac:spMkLst>
        </pc:spChg>
        <pc:spChg chg="add del mod">
          <ac:chgData name="정현수" userId="0f1c3658-c745-4755-b13d-24f32c5af473" providerId="ADAL" clId="{F89B4CD7-58E0-49E0-AC33-24F01180C4DB}" dt="2021-10-29T02:11:10.122" v="24" actId="478"/>
          <ac:spMkLst>
            <pc:docMk/>
            <pc:sldMk cId="1528240989" sldId="301"/>
            <ac:spMk id="91" creationId="{1E982275-C3E4-4ACE-8100-85C66B6A58C9}"/>
          </ac:spMkLst>
        </pc:spChg>
        <pc:spChg chg="add mod">
          <ac:chgData name="정현수" userId="0f1c3658-c745-4755-b13d-24f32c5af473" providerId="ADAL" clId="{F89B4CD7-58E0-49E0-AC33-24F01180C4DB}" dt="2021-10-29T02:10:40.483" v="23"/>
          <ac:spMkLst>
            <pc:docMk/>
            <pc:sldMk cId="1528240989" sldId="301"/>
            <ac:spMk id="92" creationId="{1F67EA5E-9424-4B40-BD08-9BE9AB864678}"/>
          </ac:spMkLst>
        </pc:spChg>
        <pc:spChg chg="add mod">
          <ac:chgData name="정현수" userId="0f1c3658-c745-4755-b13d-24f32c5af473" providerId="ADAL" clId="{F89B4CD7-58E0-49E0-AC33-24F01180C4DB}" dt="2021-10-31T02:59:21.690" v="3577" actId="164"/>
          <ac:spMkLst>
            <pc:docMk/>
            <pc:sldMk cId="1528240989" sldId="301"/>
            <ac:spMk id="93" creationId="{CC27EDD6-54E4-4CD9-91F9-2C45F8CB7589}"/>
          </ac:spMkLst>
        </pc:spChg>
        <pc:spChg chg="add mod">
          <ac:chgData name="정현수" userId="0f1c3658-c745-4755-b13d-24f32c5af473" providerId="ADAL" clId="{F89B4CD7-58E0-49E0-AC33-24F01180C4DB}" dt="2021-10-31T11:20:18.302" v="7009" actId="207"/>
          <ac:spMkLst>
            <pc:docMk/>
            <pc:sldMk cId="1528240989" sldId="301"/>
            <ac:spMk id="94" creationId="{B0494C0C-B333-4403-8975-5BF2E2D64150}"/>
          </ac:spMkLst>
        </pc:spChg>
        <pc:spChg chg="add del mod">
          <ac:chgData name="정현수" userId="0f1c3658-c745-4755-b13d-24f32c5af473" providerId="ADAL" clId="{F89B4CD7-58E0-49E0-AC33-24F01180C4DB}" dt="2021-10-30T12:49:46.996" v="2590" actId="478"/>
          <ac:spMkLst>
            <pc:docMk/>
            <pc:sldMk cId="1528240989" sldId="301"/>
            <ac:spMk id="95" creationId="{62BC6E6C-7EAF-40B8-B8FA-209C1FF34CBA}"/>
          </ac:spMkLst>
        </pc:spChg>
        <pc:spChg chg="add mod">
          <ac:chgData name="정현수" userId="0f1c3658-c745-4755-b13d-24f32c5af473" providerId="ADAL" clId="{F89B4CD7-58E0-49E0-AC33-24F01180C4DB}" dt="2021-10-31T03:00:25.277" v="3593" actId="1076"/>
          <ac:spMkLst>
            <pc:docMk/>
            <pc:sldMk cId="1528240989" sldId="301"/>
            <ac:spMk id="96" creationId="{AC01DBBE-A4CE-4E51-8651-E2F1E47A1CE9}"/>
          </ac:spMkLst>
        </pc:spChg>
        <pc:spChg chg="add mod">
          <ac:chgData name="정현수" userId="0f1c3658-c745-4755-b13d-24f32c5af473" providerId="ADAL" clId="{F89B4CD7-58E0-49E0-AC33-24F01180C4DB}" dt="2021-10-31T02:59:18.968" v="3576" actId="164"/>
          <ac:spMkLst>
            <pc:docMk/>
            <pc:sldMk cId="1528240989" sldId="301"/>
            <ac:spMk id="97" creationId="{CE033CC8-9118-4F9C-826C-3484C306DF9F}"/>
          </ac:spMkLst>
        </pc:spChg>
        <pc:spChg chg="add mod">
          <ac:chgData name="정현수" userId="0f1c3658-c745-4755-b13d-24f32c5af473" providerId="ADAL" clId="{F89B4CD7-58E0-49E0-AC33-24F01180C4DB}" dt="2021-10-31T02:59:24.521" v="3578" actId="164"/>
          <ac:spMkLst>
            <pc:docMk/>
            <pc:sldMk cId="1528240989" sldId="301"/>
            <ac:spMk id="98" creationId="{3BD229A1-9ECE-49AB-9922-C153101148E0}"/>
          </ac:spMkLst>
        </pc:spChg>
        <pc:spChg chg="add mod">
          <ac:chgData name="정현수" userId="0f1c3658-c745-4755-b13d-24f32c5af473" providerId="ADAL" clId="{F89B4CD7-58E0-49E0-AC33-24F01180C4DB}" dt="2021-10-31T02:59:21.690" v="3577" actId="164"/>
          <ac:spMkLst>
            <pc:docMk/>
            <pc:sldMk cId="1528240989" sldId="301"/>
            <ac:spMk id="99" creationId="{62F17C27-FB55-44ED-BA17-3187862906F7}"/>
          </ac:spMkLst>
        </pc:spChg>
        <pc:spChg chg="add mod">
          <ac:chgData name="정현수" userId="0f1c3658-c745-4755-b13d-24f32c5af473" providerId="ADAL" clId="{F89B4CD7-58E0-49E0-AC33-24F01180C4DB}" dt="2021-10-31T02:59:32.833" v="3580" actId="164"/>
          <ac:spMkLst>
            <pc:docMk/>
            <pc:sldMk cId="1528240989" sldId="301"/>
            <ac:spMk id="100" creationId="{2CD6491C-2BBC-4129-944E-1B14D7E74498}"/>
          </ac:spMkLst>
        </pc:spChg>
        <pc:spChg chg="add mod">
          <ac:chgData name="정현수" userId="0f1c3658-c745-4755-b13d-24f32c5af473" providerId="ADAL" clId="{F89B4CD7-58E0-49E0-AC33-24F01180C4DB}" dt="2021-10-31T02:59:29.330" v="3579" actId="164"/>
          <ac:spMkLst>
            <pc:docMk/>
            <pc:sldMk cId="1528240989" sldId="301"/>
            <ac:spMk id="101" creationId="{9A7EDAEA-BADE-4D84-942C-6B033413130A}"/>
          </ac:spMkLst>
        </pc:spChg>
        <pc:spChg chg="add del mod">
          <ac:chgData name="정현수" userId="0f1c3658-c745-4755-b13d-24f32c5af473" providerId="ADAL" clId="{F89B4CD7-58E0-49E0-AC33-24F01180C4DB}" dt="2021-10-29T02:51:56.162" v="1250" actId="478"/>
          <ac:spMkLst>
            <pc:docMk/>
            <pc:sldMk cId="1528240989" sldId="301"/>
            <ac:spMk id="102" creationId="{D075CCB5-8558-4983-B3AA-3DFA57AEEE3F}"/>
          </ac:spMkLst>
        </pc:spChg>
        <pc:spChg chg="mod">
          <ac:chgData name="정현수" userId="0f1c3658-c745-4755-b13d-24f32c5af473" providerId="ADAL" clId="{F89B4CD7-58E0-49E0-AC33-24F01180C4DB}" dt="2021-10-31T03:16:24.676" v="4232"/>
          <ac:spMkLst>
            <pc:docMk/>
            <pc:sldMk cId="1528240989" sldId="301"/>
            <ac:spMk id="103" creationId="{D0DEC24E-31B1-494A-847E-30BD059552C9}"/>
          </ac:spMkLst>
        </pc:spChg>
        <pc:spChg chg="add del mod">
          <ac:chgData name="정현수" userId="0f1c3658-c745-4755-b13d-24f32c5af473" providerId="ADAL" clId="{F89B4CD7-58E0-49E0-AC33-24F01180C4DB}" dt="2021-10-29T02:51:56.162" v="1250" actId="478"/>
          <ac:spMkLst>
            <pc:docMk/>
            <pc:sldMk cId="1528240989" sldId="301"/>
            <ac:spMk id="103" creationId="{F4943AFF-A432-4E5E-8005-E17C2BAD5A42}"/>
          </ac:spMkLst>
        </pc:spChg>
        <pc:spChg chg="add del mod">
          <ac:chgData name="정현수" userId="0f1c3658-c745-4755-b13d-24f32c5af473" providerId="ADAL" clId="{F89B4CD7-58E0-49E0-AC33-24F01180C4DB}" dt="2021-10-29T02:51:56.162" v="1250" actId="478"/>
          <ac:spMkLst>
            <pc:docMk/>
            <pc:sldMk cId="1528240989" sldId="301"/>
            <ac:spMk id="104" creationId="{D080BDF4-799A-4181-8587-E95DAC852EA2}"/>
          </ac:spMkLst>
        </pc:spChg>
        <pc:spChg chg="add del mod">
          <ac:chgData name="정현수" userId="0f1c3658-c745-4755-b13d-24f32c5af473" providerId="ADAL" clId="{F89B4CD7-58E0-49E0-AC33-24F01180C4DB}" dt="2021-10-29T02:42:19.111" v="1047" actId="478"/>
          <ac:spMkLst>
            <pc:docMk/>
            <pc:sldMk cId="1528240989" sldId="301"/>
            <ac:spMk id="105" creationId="{4D05BC76-39CE-4FD2-A2D4-EE00DB0E733E}"/>
          </ac:spMkLst>
        </pc:spChg>
        <pc:spChg chg="add del mod">
          <ac:chgData name="정현수" userId="0f1c3658-c745-4755-b13d-24f32c5af473" providerId="ADAL" clId="{F89B4CD7-58E0-49E0-AC33-24F01180C4DB}" dt="2021-10-29T02:43:27.199" v="1086"/>
          <ac:spMkLst>
            <pc:docMk/>
            <pc:sldMk cId="1528240989" sldId="301"/>
            <ac:spMk id="106" creationId="{316DFB3C-DD26-4C51-A84D-BB9AAF33E638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107" creationId="{7522451B-5D92-4152-9CB9-B33FF5BD077B}"/>
          </ac:spMkLst>
        </pc:spChg>
        <pc:spChg chg="add del mod">
          <ac:chgData name="정현수" userId="0f1c3658-c745-4755-b13d-24f32c5af473" providerId="ADAL" clId="{F89B4CD7-58E0-49E0-AC33-24F01180C4DB}" dt="2021-10-31T03:17:26.312" v="4309" actId="478"/>
          <ac:spMkLst>
            <pc:docMk/>
            <pc:sldMk cId="1528240989" sldId="301"/>
            <ac:spMk id="108" creationId="{4C8BE2CD-32E2-4251-B3BB-1D97F105D830}"/>
          </ac:spMkLst>
        </pc:spChg>
        <pc:spChg chg="del mod topLvl">
          <ac:chgData name="정현수" userId="0f1c3658-c745-4755-b13d-24f32c5af473" providerId="ADAL" clId="{F89B4CD7-58E0-49E0-AC33-24F01180C4DB}" dt="2021-10-29T02:46:57.095" v="1172" actId="478"/>
          <ac:spMkLst>
            <pc:docMk/>
            <pc:sldMk cId="1528240989" sldId="301"/>
            <ac:spMk id="108" creationId="{50504A73-2010-4C8F-9E3D-D841071111CD}"/>
          </ac:spMkLst>
        </pc:spChg>
        <pc:spChg chg="add del mod topLvl">
          <ac:chgData name="정현수" userId="0f1c3658-c745-4755-b13d-24f32c5af473" providerId="ADAL" clId="{F89B4CD7-58E0-49E0-AC33-24F01180C4DB}" dt="2021-10-31T02:59:29.330" v="3579" actId="164"/>
          <ac:spMkLst>
            <pc:docMk/>
            <pc:sldMk cId="1528240989" sldId="301"/>
            <ac:spMk id="109" creationId="{4BE723A4-CAD4-448B-B40A-7EDD8E394FD7}"/>
          </ac:spMkLst>
        </pc:spChg>
        <pc:spChg chg="del mod topLvl">
          <ac:chgData name="정현수" userId="0f1c3658-c745-4755-b13d-24f32c5af473" providerId="ADAL" clId="{F89B4CD7-58E0-49E0-AC33-24F01180C4DB}" dt="2021-10-29T02:44:17.923" v="1126" actId="478"/>
          <ac:spMkLst>
            <pc:docMk/>
            <pc:sldMk cId="1528240989" sldId="301"/>
            <ac:spMk id="110" creationId="{F4009EC8-54BC-4230-800E-6B0618503A30}"/>
          </ac:spMkLst>
        </pc:spChg>
        <pc:spChg chg="del mod topLvl">
          <ac:chgData name="정현수" userId="0f1c3658-c745-4755-b13d-24f32c5af473" providerId="ADAL" clId="{F89B4CD7-58E0-49E0-AC33-24F01180C4DB}" dt="2021-10-29T02:44:08.026" v="1125" actId="478"/>
          <ac:spMkLst>
            <pc:docMk/>
            <pc:sldMk cId="1528240989" sldId="301"/>
            <ac:spMk id="111" creationId="{8674C9CE-4413-4B08-9C2D-979EC3E93B94}"/>
          </ac:spMkLst>
        </pc:spChg>
        <pc:spChg chg="mod">
          <ac:chgData name="정현수" userId="0f1c3658-c745-4755-b13d-24f32c5af473" providerId="ADAL" clId="{F89B4CD7-58E0-49E0-AC33-24F01180C4DB}" dt="2021-10-29T02:44:47.805" v="1134"/>
          <ac:spMkLst>
            <pc:docMk/>
            <pc:sldMk cId="1528240989" sldId="301"/>
            <ac:spMk id="113" creationId="{DAC5FAB5-6CCE-461C-8F0E-8EB7A149D84D}"/>
          </ac:spMkLst>
        </pc:spChg>
        <pc:spChg chg="mod">
          <ac:chgData name="정현수" userId="0f1c3658-c745-4755-b13d-24f32c5af473" providerId="ADAL" clId="{F89B4CD7-58E0-49E0-AC33-24F01180C4DB}" dt="2021-10-29T02:44:47.805" v="1134"/>
          <ac:spMkLst>
            <pc:docMk/>
            <pc:sldMk cId="1528240989" sldId="301"/>
            <ac:spMk id="114" creationId="{AE564949-C065-4741-8D28-993D45D4A1DA}"/>
          </ac:spMkLst>
        </pc:spChg>
        <pc:spChg chg="mod">
          <ac:chgData name="정현수" userId="0f1c3658-c745-4755-b13d-24f32c5af473" providerId="ADAL" clId="{F89B4CD7-58E0-49E0-AC33-24F01180C4DB}" dt="2021-10-29T02:44:47.805" v="1134"/>
          <ac:spMkLst>
            <pc:docMk/>
            <pc:sldMk cId="1528240989" sldId="301"/>
            <ac:spMk id="115" creationId="{1DD24FDE-F0A0-43AF-A8E9-9CA1C2A90FC8}"/>
          </ac:spMkLst>
        </pc:spChg>
        <pc:spChg chg="mod">
          <ac:chgData name="정현수" userId="0f1c3658-c745-4755-b13d-24f32c5af473" providerId="ADAL" clId="{F89B4CD7-58E0-49E0-AC33-24F01180C4DB}" dt="2021-10-29T02:44:47.805" v="1134"/>
          <ac:spMkLst>
            <pc:docMk/>
            <pc:sldMk cId="1528240989" sldId="301"/>
            <ac:spMk id="116" creationId="{08DDDB69-9D26-428B-AB0F-4D853204DBD8}"/>
          </ac:spMkLst>
        </pc:spChg>
        <pc:spChg chg="del mod topLvl">
          <ac:chgData name="정현수" userId="0f1c3658-c745-4755-b13d-24f32c5af473" providerId="ADAL" clId="{F89B4CD7-58E0-49E0-AC33-24F01180C4DB}" dt="2021-10-29T02:47:57.069" v="1181" actId="478"/>
          <ac:spMkLst>
            <pc:docMk/>
            <pc:sldMk cId="1528240989" sldId="301"/>
            <ac:spMk id="118" creationId="{CC5EEA0A-EACE-43A3-918F-BB8CC15E0C8F}"/>
          </ac:spMkLst>
        </pc:spChg>
        <pc:spChg chg="mod topLvl">
          <ac:chgData name="정현수" userId="0f1c3658-c745-4755-b13d-24f32c5af473" providerId="ADAL" clId="{F89B4CD7-58E0-49E0-AC33-24F01180C4DB}" dt="2021-10-31T02:59:32.833" v="3580" actId="164"/>
          <ac:spMkLst>
            <pc:docMk/>
            <pc:sldMk cId="1528240989" sldId="301"/>
            <ac:spMk id="119" creationId="{22B35722-F5FB-4404-8AFC-ED5188B52597}"/>
          </ac:spMkLst>
        </pc:spChg>
        <pc:spChg chg="del mod topLvl">
          <ac:chgData name="정현수" userId="0f1c3658-c745-4755-b13d-24f32c5af473" providerId="ADAL" clId="{F89B4CD7-58E0-49E0-AC33-24F01180C4DB}" dt="2021-10-29T02:49:49.028" v="1218" actId="478"/>
          <ac:spMkLst>
            <pc:docMk/>
            <pc:sldMk cId="1528240989" sldId="301"/>
            <ac:spMk id="121" creationId="{9D4CFBAB-8DCA-41E2-BAF4-AA40D9527E25}"/>
          </ac:spMkLst>
        </pc:spChg>
        <pc:spChg chg="mod">
          <ac:chgData name="정현수" userId="0f1c3658-c745-4755-b13d-24f32c5af473" providerId="ADAL" clId="{F89B4CD7-58E0-49E0-AC33-24F01180C4DB}" dt="2021-10-31T11:20:09.373" v="6978" actId="207"/>
          <ac:spMkLst>
            <pc:docMk/>
            <pc:sldMk cId="1528240989" sldId="301"/>
            <ac:spMk id="121" creationId="{ED7DC0A9-3EB2-48D7-B4FB-4A1DA8EDEDBC}"/>
          </ac:spMkLst>
        </pc:spChg>
        <pc:spChg chg="mod ord topLvl">
          <ac:chgData name="정현수" userId="0f1c3658-c745-4755-b13d-24f32c5af473" providerId="ADAL" clId="{F89B4CD7-58E0-49E0-AC33-24F01180C4DB}" dt="2021-10-31T02:59:36.041" v="3581" actId="164"/>
          <ac:spMkLst>
            <pc:docMk/>
            <pc:sldMk cId="1528240989" sldId="301"/>
            <ac:spMk id="122" creationId="{DAAF9B92-EBEC-4AEA-A20C-3A8FB6C90A6D}"/>
          </ac:spMkLst>
        </pc:spChg>
        <pc:spChg chg="add mod">
          <ac:chgData name="정현수" userId="0f1c3658-c745-4755-b13d-24f32c5af473" providerId="ADAL" clId="{F89B4CD7-58E0-49E0-AC33-24F01180C4DB}" dt="2021-10-29T02:45:47.463" v="1148" actId="571"/>
          <ac:spMkLst>
            <pc:docMk/>
            <pc:sldMk cId="1528240989" sldId="301"/>
            <ac:spMk id="123" creationId="{56BE64A0-67FB-4207-8147-DBB25408A8B4}"/>
          </ac:spMkLst>
        </pc:spChg>
        <pc:spChg chg="mod">
          <ac:chgData name="정현수" userId="0f1c3658-c745-4755-b13d-24f32c5af473" providerId="ADAL" clId="{F89B4CD7-58E0-49E0-AC33-24F01180C4DB}" dt="2021-10-31T03:18:10.996" v="4321"/>
          <ac:spMkLst>
            <pc:docMk/>
            <pc:sldMk cId="1528240989" sldId="301"/>
            <ac:spMk id="123" creationId="{E01AD927-D769-4788-BCA3-0E270FC6933D}"/>
          </ac:spMkLst>
        </pc:spChg>
        <pc:spChg chg="add del mod ord">
          <ac:chgData name="정현수" userId="0f1c3658-c745-4755-b13d-24f32c5af473" providerId="ADAL" clId="{F89B4CD7-58E0-49E0-AC33-24F01180C4DB}" dt="2021-10-29T02:49:31.450" v="1212"/>
          <ac:spMkLst>
            <pc:docMk/>
            <pc:sldMk cId="1528240989" sldId="301"/>
            <ac:spMk id="124" creationId="{35ACE776-8D17-4744-9C8E-6F722B4AA1D8}"/>
          </ac:spMkLst>
        </pc:spChg>
        <pc:spChg chg="mod">
          <ac:chgData name="정현수" userId="0f1c3658-c745-4755-b13d-24f32c5af473" providerId="ADAL" clId="{F89B4CD7-58E0-49E0-AC33-24F01180C4DB}" dt="2021-10-31T03:18:10.996" v="4321"/>
          <ac:spMkLst>
            <pc:docMk/>
            <pc:sldMk cId="1528240989" sldId="301"/>
            <ac:spMk id="124" creationId="{9CE6535F-4959-41ED-AB01-E6CD15BABB06}"/>
          </ac:spMkLst>
        </pc:spChg>
        <pc:spChg chg="add mod">
          <ac:chgData name="정현수" userId="0f1c3658-c745-4755-b13d-24f32c5af473" providerId="ADAL" clId="{F89B4CD7-58E0-49E0-AC33-24F01180C4DB}" dt="2021-10-31T11:20:13.418" v="7004" actId="207"/>
          <ac:spMkLst>
            <pc:docMk/>
            <pc:sldMk cId="1528240989" sldId="301"/>
            <ac:spMk id="125" creationId="{FBA95980-E2A3-4369-AFEC-0F6819118358}"/>
          </ac:spMkLst>
        </pc:spChg>
        <pc:spChg chg="add del mod">
          <ac:chgData name="정현수" userId="0f1c3658-c745-4755-b13d-24f32c5af473" providerId="ADAL" clId="{F89B4CD7-58E0-49E0-AC33-24F01180C4DB}" dt="2021-10-29T02:54:52.107" v="1315"/>
          <ac:spMkLst>
            <pc:docMk/>
            <pc:sldMk cId="1528240989" sldId="301"/>
            <ac:spMk id="126" creationId="{750BA527-4B81-4ADB-AC89-B14872689A44}"/>
          </ac:spMkLst>
        </pc:spChg>
        <pc:spChg chg="mod">
          <ac:chgData name="정현수" userId="0f1c3658-c745-4755-b13d-24f32c5af473" providerId="ADAL" clId="{F89B4CD7-58E0-49E0-AC33-24F01180C4DB}" dt="2021-10-31T02:52:00.636" v="3575"/>
          <ac:spMkLst>
            <pc:docMk/>
            <pc:sldMk cId="1528240989" sldId="301"/>
            <ac:spMk id="130" creationId="{052A8F87-A074-477F-96EF-8812C27B2D31}"/>
          </ac:spMkLst>
        </pc:spChg>
        <pc:spChg chg="mod">
          <ac:chgData name="정현수" userId="0f1c3658-c745-4755-b13d-24f32c5af473" providerId="ADAL" clId="{F89B4CD7-58E0-49E0-AC33-24F01180C4DB}" dt="2021-10-31T03:18:10.996" v="4321"/>
          <ac:spMkLst>
            <pc:docMk/>
            <pc:sldMk cId="1528240989" sldId="301"/>
            <ac:spMk id="136" creationId="{711D5073-1D10-4618-9736-34FB03912298}"/>
          </ac:spMkLst>
        </pc:spChg>
        <pc:spChg chg="mod">
          <ac:chgData name="정현수" userId="0f1c3658-c745-4755-b13d-24f32c5af473" providerId="ADAL" clId="{F89B4CD7-58E0-49E0-AC33-24F01180C4DB}" dt="2021-10-31T03:18:10.996" v="4321"/>
          <ac:spMkLst>
            <pc:docMk/>
            <pc:sldMk cId="1528240989" sldId="301"/>
            <ac:spMk id="140" creationId="{64002E7D-0077-4CCA-8D96-9A7FC0821982}"/>
          </ac:spMkLst>
        </pc:spChg>
        <pc:spChg chg="mod">
          <ac:chgData name="정현수" userId="0f1c3658-c745-4755-b13d-24f32c5af473" providerId="ADAL" clId="{F89B4CD7-58E0-49E0-AC33-24F01180C4DB}" dt="2021-10-31T11:20:09.373" v="6978" actId="207"/>
          <ac:spMkLst>
            <pc:docMk/>
            <pc:sldMk cId="1528240989" sldId="301"/>
            <ac:spMk id="144" creationId="{19758A68-98D6-4EAA-9B3A-C0269CA206A7}"/>
          </ac:spMkLst>
        </pc:spChg>
        <pc:spChg chg="mod">
          <ac:chgData name="정현수" userId="0f1c3658-c745-4755-b13d-24f32c5af473" providerId="ADAL" clId="{F89B4CD7-58E0-49E0-AC33-24F01180C4DB}" dt="2021-10-31T03:18:10.996" v="4321"/>
          <ac:spMkLst>
            <pc:docMk/>
            <pc:sldMk cId="1528240989" sldId="301"/>
            <ac:spMk id="145" creationId="{8B28CB11-B26C-4DC0-8897-183B33A54B11}"/>
          </ac:spMkLst>
        </pc:spChg>
        <pc:spChg chg="mod">
          <ac:chgData name="정현수" userId="0f1c3658-c745-4755-b13d-24f32c5af473" providerId="ADAL" clId="{F89B4CD7-58E0-49E0-AC33-24F01180C4DB}" dt="2021-10-31T11:20:09.373" v="6978" actId="207"/>
          <ac:spMkLst>
            <pc:docMk/>
            <pc:sldMk cId="1528240989" sldId="301"/>
            <ac:spMk id="146" creationId="{AE61F18A-FEF8-41EA-9066-3FA92771EE04}"/>
          </ac:spMkLst>
        </pc:spChg>
        <pc:spChg chg="mod">
          <ac:chgData name="정현수" userId="0f1c3658-c745-4755-b13d-24f32c5af473" providerId="ADAL" clId="{F89B4CD7-58E0-49E0-AC33-24F01180C4DB}" dt="2021-10-31T03:18:10.996" v="4321"/>
          <ac:spMkLst>
            <pc:docMk/>
            <pc:sldMk cId="1528240989" sldId="301"/>
            <ac:spMk id="147" creationId="{419D150F-28C8-436B-B900-70D2CD427927}"/>
          </ac:spMkLst>
        </pc:spChg>
        <pc:spChg chg="mod">
          <ac:chgData name="정현수" userId="0f1c3658-c745-4755-b13d-24f32c5af473" providerId="ADAL" clId="{F89B4CD7-58E0-49E0-AC33-24F01180C4DB}" dt="2021-10-31T11:20:09.373" v="6978" actId="207"/>
          <ac:spMkLst>
            <pc:docMk/>
            <pc:sldMk cId="1528240989" sldId="301"/>
            <ac:spMk id="148" creationId="{6F1E94BC-B92B-43E1-940B-EFB590A18528}"/>
          </ac:spMkLst>
        </pc:spChg>
        <pc:spChg chg="mod">
          <ac:chgData name="정현수" userId="0f1c3658-c745-4755-b13d-24f32c5af473" providerId="ADAL" clId="{F89B4CD7-58E0-49E0-AC33-24F01180C4DB}" dt="2021-10-31T03:18:10.996" v="4321"/>
          <ac:spMkLst>
            <pc:docMk/>
            <pc:sldMk cId="1528240989" sldId="301"/>
            <ac:spMk id="149" creationId="{F7F45856-5863-412C-998F-F3BB76A6FF4A}"/>
          </ac:spMkLst>
        </pc:spChg>
        <pc:spChg chg="mod">
          <ac:chgData name="정현수" userId="0f1c3658-c745-4755-b13d-24f32c5af473" providerId="ADAL" clId="{F89B4CD7-58E0-49E0-AC33-24F01180C4DB}" dt="2021-10-31T11:20:09.373" v="6978" actId="207"/>
          <ac:spMkLst>
            <pc:docMk/>
            <pc:sldMk cId="1528240989" sldId="301"/>
            <ac:spMk id="150" creationId="{BD2261ED-45B6-4F25-9653-71179C6D1012}"/>
          </ac:spMkLst>
        </pc:spChg>
        <pc:spChg chg="mod">
          <ac:chgData name="정현수" userId="0f1c3658-c745-4755-b13d-24f32c5af473" providerId="ADAL" clId="{F89B4CD7-58E0-49E0-AC33-24F01180C4DB}" dt="2021-10-31T03:18:10.996" v="4321"/>
          <ac:spMkLst>
            <pc:docMk/>
            <pc:sldMk cId="1528240989" sldId="301"/>
            <ac:spMk id="151" creationId="{314553B7-3C75-4032-A824-918087BB588F}"/>
          </ac:spMkLst>
        </pc:spChg>
        <pc:spChg chg="mod">
          <ac:chgData name="정현수" userId="0f1c3658-c745-4755-b13d-24f32c5af473" providerId="ADAL" clId="{F89B4CD7-58E0-49E0-AC33-24F01180C4DB}" dt="2021-10-31T11:20:09.373" v="6978" actId="207"/>
          <ac:spMkLst>
            <pc:docMk/>
            <pc:sldMk cId="1528240989" sldId="301"/>
            <ac:spMk id="152" creationId="{6A9937FB-9C5C-40CB-9601-8247E42BE197}"/>
          </ac:spMkLst>
        </pc:spChg>
        <pc:spChg chg="mod">
          <ac:chgData name="정현수" userId="0f1c3658-c745-4755-b13d-24f32c5af473" providerId="ADAL" clId="{F89B4CD7-58E0-49E0-AC33-24F01180C4DB}" dt="2021-10-31T03:18:10.996" v="4321"/>
          <ac:spMkLst>
            <pc:docMk/>
            <pc:sldMk cId="1528240989" sldId="301"/>
            <ac:spMk id="153" creationId="{0394A169-CD90-40C9-B8E7-9DB01C593E60}"/>
          </ac:spMkLst>
        </pc:spChg>
        <pc:spChg chg="add mod">
          <ac:chgData name="정현수" userId="0f1c3658-c745-4755-b13d-24f32c5af473" providerId="ADAL" clId="{F89B4CD7-58E0-49E0-AC33-24F01180C4DB}" dt="2021-10-31T03:20:59.057" v="4478" actId="1076"/>
          <ac:spMkLst>
            <pc:docMk/>
            <pc:sldMk cId="1528240989" sldId="301"/>
            <ac:spMk id="154" creationId="{FD8419DD-8691-470E-9CFB-067671AFCD8D}"/>
          </ac:spMkLst>
        </pc:spChg>
        <pc:spChg chg="add mod">
          <ac:chgData name="정현수" userId="0f1c3658-c745-4755-b13d-24f32c5af473" providerId="ADAL" clId="{F89B4CD7-58E0-49E0-AC33-24F01180C4DB}" dt="2021-10-31T11:20:13.152" v="7003" actId="207"/>
          <ac:spMkLst>
            <pc:docMk/>
            <pc:sldMk cId="1528240989" sldId="301"/>
            <ac:spMk id="155" creationId="{84A2BD37-A65D-49F7-8401-69497508EF1F}"/>
          </ac:spMkLst>
        </pc:spChg>
        <pc:spChg chg="add mod">
          <ac:chgData name="정현수" userId="0f1c3658-c745-4755-b13d-24f32c5af473" providerId="ADAL" clId="{F89B4CD7-58E0-49E0-AC33-24F01180C4DB}" dt="2021-10-31T03:21:20.318" v="4505" actId="1037"/>
          <ac:spMkLst>
            <pc:docMk/>
            <pc:sldMk cId="1528240989" sldId="301"/>
            <ac:spMk id="156" creationId="{3EC0B829-FD95-4971-B22E-EBED481D7F22}"/>
          </ac:spMkLst>
        </pc:spChg>
        <pc:grpChg chg="add del mod">
          <ac:chgData name="정현수" userId="0f1c3658-c745-4755-b13d-24f32c5af473" providerId="ADAL" clId="{F89B4CD7-58E0-49E0-AC33-24F01180C4DB}" dt="2021-10-29T02:46:34.101" v="1166" actId="165"/>
          <ac:grpSpMkLst>
            <pc:docMk/>
            <pc:sldMk cId="1528240989" sldId="301"/>
            <ac:grpSpMk id="3" creationId="{22AB9480-6BE0-4E16-88E1-5E521C00552C}"/>
          </ac:grpSpMkLst>
        </pc:grpChg>
        <pc:grpChg chg="add mod">
          <ac:chgData name="정현수" userId="0f1c3658-c745-4755-b13d-24f32c5af473" providerId="ADAL" clId="{F89B4CD7-58E0-49E0-AC33-24F01180C4DB}" dt="2021-10-31T03:00:27.937" v="3596" actId="1076"/>
          <ac:grpSpMkLst>
            <pc:docMk/>
            <pc:sldMk cId="1528240989" sldId="301"/>
            <ac:grpSpMk id="3" creationId="{3BCA64EC-0B87-48A1-8C95-F9C56DBA1A3A}"/>
          </ac:grpSpMkLst>
        </pc:grpChg>
        <pc:grpChg chg="add mod">
          <ac:chgData name="정현수" userId="0f1c3658-c745-4755-b13d-24f32c5af473" providerId="ADAL" clId="{F89B4CD7-58E0-49E0-AC33-24F01180C4DB}" dt="2021-10-31T02:59:21.690" v="3577" actId="164"/>
          <ac:grpSpMkLst>
            <pc:docMk/>
            <pc:sldMk cId="1528240989" sldId="301"/>
            <ac:grpSpMk id="5" creationId="{5546BB8F-24FD-4804-8F00-6DD7E6945B2E}"/>
          </ac:grpSpMkLst>
        </pc:grpChg>
        <pc:grpChg chg="add mod">
          <ac:chgData name="정현수" userId="0f1c3658-c745-4755-b13d-24f32c5af473" providerId="ADAL" clId="{F89B4CD7-58E0-49E0-AC33-24F01180C4DB}" dt="2021-10-31T02:59:24.521" v="3578" actId="164"/>
          <ac:grpSpMkLst>
            <pc:docMk/>
            <pc:sldMk cId="1528240989" sldId="301"/>
            <ac:grpSpMk id="6" creationId="{2FFAF83F-D467-483A-A86D-39F3555C20EB}"/>
          </ac:grpSpMkLst>
        </pc:grpChg>
        <pc:grpChg chg="add mod">
          <ac:chgData name="정현수" userId="0f1c3658-c745-4755-b13d-24f32c5af473" providerId="ADAL" clId="{F89B4CD7-58E0-49E0-AC33-24F01180C4DB}" dt="2021-10-31T02:59:29.330" v="3579" actId="164"/>
          <ac:grpSpMkLst>
            <pc:docMk/>
            <pc:sldMk cId="1528240989" sldId="301"/>
            <ac:grpSpMk id="12" creationId="{E49DC0F3-5E4C-4AE0-976E-34B336BBF4D9}"/>
          </ac:grpSpMkLst>
        </pc:grpChg>
        <pc:grpChg chg="add mod">
          <ac:chgData name="정현수" userId="0f1c3658-c745-4755-b13d-24f32c5af473" providerId="ADAL" clId="{F89B4CD7-58E0-49E0-AC33-24F01180C4DB}" dt="2021-10-31T02:59:32.833" v="3580" actId="164"/>
          <ac:grpSpMkLst>
            <pc:docMk/>
            <pc:sldMk cId="1528240989" sldId="301"/>
            <ac:grpSpMk id="13" creationId="{DD80CC52-FCA6-4D28-8ABB-39BDF0D1FCB0}"/>
          </ac:grpSpMkLst>
        </pc:grpChg>
        <pc:grpChg chg="del mod">
          <ac:chgData name="정현수" userId="0f1c3658-c745-4755-b13d-24f32c5af473" providerId="ADAL" clId="{F89B4CD7-58E0-49E0-AC33-24F01180C4DB}" dt="2021-10-30T12:52:28.267" v="2885" actId="478"/>
          <ac:grpSpMkLst>
            <pc:docMk/>
            <pc:sldMk cId="1528240989" sldId="301"/>
            <ac:grpSpMk id="13" creationId="{E6344D4D-F240-4167-99D6-976A9E9593BD}"/>
          </ac:grpSpMkLst>
        </pc:grpChg>
        <pc:grpChg chg="add mod">
          <ac:chgData name="정현수" userId="0f1c3658-c745-4755-b13d-24f32c5af473" providerId="ADAL" clId="{F89B4CD7-58E0-49E0-AC33-24F01180C4DB}" dt="2021-10-31T02:59:36.041" v="3581" actId="164"/>
          <ac:grpSpMkLst>
            <pc:docMk/>
            <pc:sldMk cId="1528240989" sldId="301"/>
            <ac:grpSpMk id="14" creationId="{0D50D4F3-519C-4C32-9BA2-F5B6621D76C8}"/>
          </ac:grpSpMkLst>
        </pc:grpChg>
        <pc:grpChg chg="del">
          <ac:chgData name="정현수" userId="0f1c3658-c745-4755-b13d-24f32c5af473" providerId="ADAL" clId="{F89B4CD7-58E0-49E0-AC33-24F01180C4DB}" dt="2021-10-29T02:10:35.644" v="21" actId="478"/>
          <ac:grpSpMkLst>
            <pc:docMk/>
            <pc:sldMk cId="1528240989" sldId="301"/>
            <ac:grpSpMk id="14" creationId="{243F52C0-0C65-4D33-91CE-CFFAC97528B5}"/>
          </ac:grpSpMkLst>
        </pc:grpChg>
        <pc:grpChg chg="del">
          <ac:chgData name="정현수" userId="0f1c3658-c745-4755-b13d-24f32c5af473" providerId="ADAL" clId="{F89B4CD7-58E0-49E0-AC33-24F01180C4DB}" dt="2021-10-29T02:10:35.644" v="21" actId="478"/>
          <ac:grpSpMkLst>
            <pc:docMk/>
            <pc:sldMk cId="1528240989" sldId="301"/>
            <ac:grpSpMk id="16" creationId="{E4287C1B-53D8-440A-9FFD-2B3562F17C45}"/>
          </ac:grpSpMkLst>
        </pc:grpChg>
        <pc:grpChg chg="add mod ord">
          <ac:chgData name="정현수" userId="0f1c3658-c745-4755-b13d-24f32c5af473" providerId="ADAL" clId="{F89B4CD7-58E0-49E0-AC33-24F01180C4DB}" dt="2021-10-31T03:06:42.131" v="3656" actId="1036"/>
          <ac:grpSpMkLst>
            <pc:docMk/>
            <pc:sldMk cId="1528240989" sldId="301"/>
            <ac:grpSpMk id="20" creationId="{B712E3B6-E85A-4878-95E3-885EBAEADD0A}"/>
          </ac:grpSpMkLst>
        </pc:grpChg>
        <pc:grpChg chg="mod ord">
          <ac:chgData name="정현수" userId="0f1c3658-c745-4755-b13d-24f32c5af473" providerId="ADAL" clId="{F89B4CD7-58E0-49E0-AC33-24F01180C4DB}" dt="2021-10-31T03:06:42.131" v="3656" actId="1036"/>
          <ac:grpSpMkLst>
            <pc:docMk/>
            <pc:sldMk cId="1528240989" sldId="301"/>
            <ac:grpSpMk id="37" creationId="{DE63743A-2045-4DC6-9C94-80C477C91FE6}"/>
          </ac:grpSpMkLst>
        </pc:grpChg>
        <pc:grpChg chg="add del mod">
          <ac:chgData name="정현수" userId="0f1c3658-c745-4755-b13d-24f32c5af473" providerId="ADAL" clId="{F89B4CD7-58E0-49E0-AC33-24F01180C4DB}" dt="2021-10-31T03:16:23.737" v="4231" actId="478"/>
          <ac:grpSpMkLst>
            <pc:docMk/>
            <pc:sldMk cId="1528240989" sldId="301"/>
            <ac:grpSpMk id="55" creationId="{E71D300F-C2B8-43BD-9FC0-6C98D725CC37}"/>
          </ac:grpSpMkLst>
        </pc:grpChg>
        <pc:grpChg chg="add del mod">
          <ac:chgData name="정현수" userId="0f1c3658-c745-4755-b13d-24f32c5af473" providerId="ADAL" clId="{F89B4CD7-58E0-49E0-AC33-24F01180C4DB}" dt="2021-10-31T03:16:23.737" v="4231" actId="478"/>
          <ac:grpSpMkLst>
            <pc:docMk/>
            <pc:sldMk cId="1528240989" sldId="301"/>
            <ac:grpSpMk id="60" creationId="{E070AB50-7359-42BD-AD4A-8A43A8B66415}"/>
          </ac:grpSpMkLst>
        </pc:grpChg>
        <pc:grpChg chg="add del mod">
          <ac:chgData name="정현수" userId="0f1c3658-c745-4755-b13d-24f32c5af473" providerId="ADAL" clId="{F89B4CD7-58E0-49E0-AC33-24F01180C4DB}" dt="2021-10-31T03:16:23.737" v="4231" actId="478"/>
          <ac:grpSpMkLst>
            <pc:docMk/>
            <pc:sldMk cId="1528240989" sldId="301"/>
            <ac:grpSpMk id="65" creationId="{881DB40A-0C7A-451E-A6B3-7EE8C6AA8E8E}"/>
          </ac:grpSpMkLst>
        </pc:grpChg>
        <pc:grpChg chg="add del mod">
          <ac:chgData name="정현수" userId="0f1c3658-c745-4755-b13d-24f32c5af473" providerId="ADAL" clId="{F89B4CD7-58E0-49E0-AC33-24F01180C4DB}" dt="2021-10-31T03:17:26.312" v="4309" actId="478"/>
          <ac:grpSpMkLst>
            <pc:docMk/>
            <pc:sldMk cId="1528240989" sldId="301"/>
            <ac:grpSpMk id="83" creationId="{1A1C35D8-071A-4426-A7DC-806F4B9B702F}"/>
          </ac:grpSpMkLst>
        </pc:grpChg>
        <pc:grpChg chg="add del mod">
          <ac:chgData name="정현수" userId="0f1c3658-c745-4755-b13d-24f32c5af473" providerId="ADAL" clId="{F89B4CD7-58E0-49E0-AC33-24F01180C4DB}" dt="2021-10-31T03:17:26.312" v="4309" actId="478"/>
          <ac:grpSpMkLst>
            <pc:docMk/>
            <pc:sldMk cId="1528240989" sldId="301"/>
            <ac:grpSpMk id="88" creationId="{D75DBA3A-D052-451E-BE92-FA801DE04B8C}"/>
          </ac:grpSpMkLst>
        </pc:grpChg>
        <pc:grpChg chg="add del mod">
          <ac:chgData name="정현수" userId="0f1c3658-c745-4755-b13d-24f32c5af473" providerId="ADAL" clId="{F89B4CD7-58E0-49E0-AC33-24F01180C4DB}" dt="2021-10-31T03:17:26.312" v="4309" actId="478"/>
          <ac:grpSpMkLst>
            <pc:docMk/>
            <pc:sldMk cId="1528240989" sldId="301"/>
            <ac:grpSpMk id="102" creationId="{5CD53010-7887-49D4-AE6F-3BB0C40B351A}"/>
          </ac:grpSpMkLst>
        </pc:grpChg>
        <pc:grpChg chg="add del mod">
          <ac:chgData name="정현수" userId="0f1c3658-c745-4755-b13d-24f32c5af473" providerId="ADAL" clId="{F89B4CD7-58E0-49E0-AC33-24F01180C4DB}" dt="2021-10-29T02:44:05.897" v="1124" actId="165"/>
          <ac:grpSpMkLst>
            <pc:docMk/>
            <pc:sldMk cId="1528240989" sldId="301"/>
            <ac:grpSpMk id="107" creationId="{EEA29B5C-4A08-4F92-9067-418B746CCD34}"/>
          </ac:grpSpMkLst>
        </pc:grpChg>
        <pc:grpChg chg="add mod">
          <ac:chgData name="정현수" userId="0f1c3658-c745-4755-b13d-24f32c5af473" providerId="ADAL" clId="{F89B4CD7-58E0-49E0-AC33-24F01180C4DB}" dt="2021-10-31T03:18:14.868" v="4379" actId="1037"/>
          <ac:grpSpMkLst>
            <pc:docMk/>
            <pc:sldMk cId="1528240989" sldId="301"/>
            <ac:grpSpMk id="110" creationId="{86DE96B4-5C4C-4148-9275-B723D9C7C108}"/>
          </ac:grpSpMkLst>
        </pc:grpChg>
        <pc:grpChg chg="mod">
          <ac:chgData name="정현수" userId="0f1c3658-c745-4755-b13d-24f32c5af473" providerId="ADAL" clId="{F89B4CD7-58E0-49E0-AC33-24F01180C4DB}" dt="2021-10-31T03:18:10.996" v="4321"/>
          <ac:grpSpMkLst>
            <pc:docMk/>
            <pc:sldMk cId="1528240989" sldId="301"/>
            <ac:grpSpMk id="111" creationId="{91810963-AE16-4C1A-A55A-727A4446BBAD}"/>
          </ac:grpSpMkLst>
        </pc:grpChg>
        <pc:grpChg chg="add del mod">
          <ac:chgData name="정현수" userId="0f1c3658-c745-4755-b13d-24f32c5af473" providerId="ADAL" clId="{F89B4CD7-58E0-49E0-AC33-24F01180C4DB}" dt="2021-10-29T02:44:48.524" v="1135"/>
          <ac:grpSpMkLst>
            <pc:docMk/>
            <pc:sldMk cId="1528240989" sldId="301"/>
            <ac:grpSpMk id="112" creationId="{131FE198-F4BE-4B6A-BCE9-D1F15F3010A4}"/>
          </ac:grpSpMkLst>
        </pc:grpChg>
        <pc:grpChg chg="mod">
          <ac:chgData name="정현수" userId="0f1c3658-c745-4755-b13d-24f32c5af473" providerId="ADAL" clId="{F89B4CD7-58E0-49E0-AC33-24F01180C4DB}" dt="2021-10-31T03:18:10.996" v="4321"/>
          <ac:grpSpMkLst>
            <pc:docMk/>
            <pc:sldMk cId="1528240989" sldId="301"/>
            <ac:grpSpMk id="112" creationId="{F4D4BF46-9FF9-40E3-9AD2-24721E77E0F3}"/>
          </ac:grpSpMkLst>
        </pc:grpChg>
        <pc:grpChg chg="mod">
          <ac:chgData name="정현수" userId="0f1c3658-c745-4755-b13d-24f32c5af473" providerId="ADAL" clId="{F89B4CD7-58E0-49E0-AC33-24F01180C4DB}" dt="2021-10-31T03:18:10.996" v="4321"/>
          <ac:grpSpMkLst>
            <pc:docMk/>
            <pc:sldMk cId="1528240989" sldId="301"/>
            <ac:grpSpMk id="113" creationId="{E51C6D96-86CB-4FD9-9F27-203D4B29C63E}"/>
          </ac:grpSpMkLst>
        </pc:grpChg>
        <pc:grpChg chg="mod">
          <ac:chgData name="정현수" userId="0f1c3658-c745-4755-b13d-24f32c5af473" providerId="ADAL" clId="{F89B4CD7-58E0-49E0-AC33-24F01180C4DB}" dt="2021-10-31T03:18:10.996" v="4321"/>
          <ac:grpSpMkLst>
            <pc:docMk/>
            <pc:sldMk cId="1528240989" sldId="301"/>
            <ac:grpSpMk id="114" creationId="{F3D09539-F786-4D12-AE53-D404AF5DF795}"/>
          </ac:grpSpMkLst>
        </pc:grpChg>
        <pc:grpChg chg="mod">
          <ac:chgData name="정현수" userId="0f1c3658-c745-4755-b13d-24f32c5af473" providerId="ADAL" clId="{F89B4CD7-58E0-49E0-AC33-24F01180C4DB}" dt="2021-10-31T03:18:10.996" v="4321"/>
          <ac:grpSpMkLst>
            <pc:docMk/>
            <pc:sldMk cId="1528240989" sldId="301"/>
            <ac:grpSpMk id="115" creationId="{26DBC0C9-C0F9-49E8-94C9-3691F6BC3137}"/>
          </ac:grpSpMkLst>
        </pc:grpChg>
        <pc:grpChg chg="mod">
          <ac:chgData name="정현수" userId="0f1c3658-c745-4755-b13d-24f32c5af473" providerId="ADAL" clId="{F89B4CD7-58E0-49E0-AC33-24F01180C4DB}" dt="2021-10-31T03:18:10.996" v="4321"/>
          <ac:grpSpMkLst>
            <pc:docMk/>
            <pc:sldMk cId="1528240989" sldId="301"/>
            <ac:grpSpMk id="116" creationId="{2C045768-E557-4193-AFC6-AE740CBE8068}"/>
          </ac:grpSpMkLst>
        </pc:grpChg>
        <pc:grpChg chg="mod">
          <ac:chgData name="정현수" userId="0f1c3658-c745-4755-b13d-24f32c5af473" providerId="ADAL" clId="{F89B4CD7-58E0-49E0-AC33-24F01180C4DB}" dt="2021-10-31T03:18:10.996" v="4321"/>
          <ac:grpSpMkLst>
            <pc:docMk/>
            <pc:sldMk cId="1528240989" sldId="301"/>
            <ac:grpSpMk id="117" creationId="{50604CEF-A268-4129-939B-2E1FAA893C86}"/>
          </ac:grpSpMkLst>
        </pc:grpChg>
        <pc:grpChg chg="add del mod">
          <ac:chgData name="정현수" userId="0f1c3658-c745-4755-b13d-24f32c5af473" providerId="ADAL" clId="{F89B4CD7-58E0-49E0-AC33-24F01180C4DB}" dt="2021-10-29T02:47:54.800" v="1180" actId="165"/>
          <ac:grpSpMkLst>
            <pc:docMk/>
            <pc:sldMk cId="1528240989" sldId="301"/>
            <ac:grpSpMk id="117" creationId="{C862ABE3-69BE-41A3-9614-75416AB870A1}"/>
          </ac:grpSpMkLst>
        </pc:grpChg>
        <pc:grpChg chg="mod">
          <ac:chgData name="정현수" userId="0f1c3658-c745-4755-b13d-24f32c5af473" providerId="ADAL" clId="{F89B4CD7-58E0-49E0-AC33-24F01180C4DB}" dt="2021-10-31T03:18:10.996" v="4321"/>
          <ac:grpSpMkLst>
            <pc:docMk/>
            <pc:sldMk cId="1528240989" sldId="301"/>
            <ac:grpSpMk id="118" creationId="{0F7F7D23-A674-4AFA-BFA6-E4A9738D8800}"/>
          </ac:grpSpMkLst>
        </pc:grpChg>
        <pc:grpChg chg="add del mod">
          <ac:chgData name="정현수" userId="0f1c3658-c745-4755-b13d-24f32c5af473" providerId="ADAL" clId="{F89B4CD7-58E0-49E0-AC33-24F01180C4DB}" dt="2021-10-29T02:49:42.315" v="1215" actId="165"/>
          <ac:grpSpMkLst>
            <pc:docMk/>
            <pc:sldMk cId="1528240989" sldId="301"/>
            <ac:grpSpMk id="120" creationId="{1AD2396D-1D85-4A6F-B4C1-7CEC113D10FB}"/>
          </ac:grpSpMkLst>
        </pc:grpChg>
        <pc:grpChg chg="mod">
          <ac:chgData name="정현수" userId="0f1c3658-c745-4755-b13d-24f32c5af473" providerId="ADAL" clId="{F89B4CD7-58E0-49E0-AC33-24F01180C4DB}" dt="2021-10-31T03:18:10.996" v="4321"/>
          <ac:grpSpMkLst>
            <pc:docMk/>
            <pc:sldMk cId="1528240989" sldId="301"/>
            <ac:grpSpMk id="120" creationId="{84DC5FCA-17B9-4688-BF62-B5D6D00A667F}"/>
          </ac:grpSpMkLst>
        </pc:grpChg>
        <pc:grpChg chg="add mod ord">
          <ac:chgData name="정현수" userId="0f1c3658-c745-4755-b13d-24f32c5af473" providerId="ADAL" clId="{F89B4CD7-58E0-49E0-AC33-24F01180C4DB}" dt="2021-10-31T03:06:42.131" v="3656" actId="1036"/>
          <ac:grpSpMkLst>
            <pc:docMk/>
            <pc:sldMk cId="1528240989" sldId="301"/>
            <ac:grpSpMk id="129" creationId="{9395F11D-7F33-4BB4-9D50-9114A3C29720}"/>
          </ac:grpSpMkLst>
        </pc:grpChg>
        <pc:picChg chg="add del mod">
          <ac:chgData name="정현수" userId="0f1c3658-c745-4755-b13d-24f32c5af473" providerId="ADAL" clId="{F89B4CD7-58E0-49E0-AC33-24F01180C4DB}" dt="2021-10-29T02:11:10.122" v="24" actId="478"/>
          <ac:picMkLst>
            <pc:docMk/>
            <pc:sldMk cId="1528240989" sldId="301"/>
            <ac:picMk id="68" creationId="{20605668-B8B6-40BD-ACE3-08C8452043BB}"/>
          </ac:picMkLst>
        </pc:picChg>
        <pc:picChg chg="add del mod">
          <ac:chgData name="정현수" userId="0f1c3658-c745-4755-b13d-24f32c5af473" providerId="ADAL" clId="{F89B4CD7-58E0-49E0-AC33-24F01180C4DB}" dt="2021-10-29T02:11:10.122" v="24" actId="478"/>
          <ac:picMkLst>
            <pc:docMk/>
            <pc:sldMk cId="1528240989" sldId="301"/>
            <ac:picMk id="72" creationId="{D1AC6F05-FAB5-4D4D-A147-D84D9358E2C3}"/>
          </ac:picMkLst>
        </pc:picChg>
        <pc:picChg chg="add del mod">
          <ac:chgData name="정현수" userId="0f1c3658-c745-4755-b13d-24f32c5af473" providerId="ADAL" clId="{F89B4CD7-58E0-49E0-AC33-24F01180C4DB}" dt="2021-10-29T02:11:10.122" v="24" actId="478"/>
          <ac:picMkLst>
            <pc:docMk/>
            <pc:sldMk cId="1528240989" sldId="301"/>
            <ac:picMk id="73" creationId="{0F3EDDE9-9E31-4CD7-81CA-D1325B80DB38}"/>
          </ac:picMkLst>
        </pc:picChg>
        <pc:picChg chg="add del mod">
          <ac:chgData name="정현수" userId="0f1c3658-c745-4755-b13d-24f32c5af473" providerId="ADAL" clId="{F89B4CD7-58E0-49E0-AC33-24F01180C4DB}" dt="2021-10-29T02:11:10.122" v="24" actId="478"/>
          <ac:picMkLst>
            <pc:docMk/>
            <pc:sldMk cId="1528240989" sldId="301"/>
            <ac:picMk id="74" creationId="{FE99A3AD-89A6-47B8-B4CE-DFD1B0279682}"/>
          </ac:picMkLst>
        </pc:picChg>
        <pc:picChg chg="add del mod">
          <ac:chgData name="정현수" userId="0f1c3658-c745-4755-b13d-24f32c5af473" providerId="ADAL" clId="{F89B4CD7-58E0-49E0-AC33-24F01180C4DB}" dt="2021-10-29T02:11:26.431" v="27" actId="21"/>
          <ac:picMkLst>
            <pc:docMk/>
            <pc:sldMk cId="1528240989" sldId="301"/>
            <ac:picMk id="89" creationId="{16919407-B14B-4FBD-BE6E-FE3C5A7D31F6}"/>
          </ac:picMkLst>
        </pc:picChg>
        <pc:picChg chg="add del mod">
          <ac:chgData name="정현수" userId="0f1c3658-c745-4755-b13d-24f32c5af473" providerId="ADAL" clId="{F89B4CD7-58E0-49E0-AC33-24F01180C4DB}" dt="2021-10-29T02:11:10.122" v="24" actId="478"/>
          <ac:picMkLst>
            <pc:docMk/>
            <pc:sldMk cId="1528240989" sldId="301"/>
            <ac:picMk id="90" creationId="{84F5EEF0-28F7-4197-956D-50D9EE113198}"/>
          </ac:picMkLst>
        </pc:picChg>
        <pc:cxnChg chg="add mod">
          <ac:chgData name="정현수" userId="0f1c3658-c745-4755-b13d-24f32c5af473" providerId="ADAL" clId="{F89B4CD7-58E0-49E0-AC33-24F01180C4DB}" dt="2021-10-29T02:58:05.151" v="1487" actId="164"/>
          <ac:cxnSpMkLst>
            <pc:docMk/>
            <pc:sldMk cId="1528240989" sldId="301"/>
            <ac:cxnSpMk id="11" creationId="{30AEFA0C-B345-452E-83B3-4F9521D436BB}"/>
          </ac:cxnSpMkLst>
        </pc:cxnChg>
        <pc:cxnChg chg="mod">
          <ac:chgData name="정현수" userId="0f1c3658-c745-4755-b13d-24f32c5af473" providerId="ADAL" clId="{F89B4CD7-58E0-49E0-AC33-24F01180C4DB}" dt="2021-10-31T03:11:48.877" v="3857"/>
          <ac:cxnSpMkLst>
            <pc:docMk/>
            <pc:sldMk cId="1528240989" sldId="301"/>
            <ac:cxnSpMk id="57" creationId="{CECBF58B-A284-4D3D-90E7-D936EE9E9487}"/>
          </ac:cxnSpMkLst>
        </pc:cxnChg>
        <pc:cxnChg chg="mod">
          <ac:chgData name="정현수" userId="0f1c3658-c745-4755-b13d-24f32c5af473" providerId="ADAL" clId="{F89B4CD7-58E0-49E0-AC33-24F01180C4DB}" dt="2021-10-31T03:11:48.877" v="3857"/>
          <ac:cxnSpMkLst>
            <pc:docMk/>
            <pc:sldMk cId="1528240989" sldId="301"/>
            <ac:cxnSpMk id="58" creationId="{1C60336F-9D1B-49E7-ACC1-125B5AFFBF2C}"/>
          </ac:cxnSpMkLst>
        </pc:cxnChg>
        <pc:cxnChg chg="mod">
          <ac:chgData name="정현수" userId="0f1c3658-c745-4755-b13d-24f32c5af473" providerId="ADAL" clId="{F89B4CD7-58E0-49E0-AC33-24F01180C4DB}" dt="2021-10-31T03:11:48.877" v="3857"/>
          <ac:cxnSpMkLst>
            <pc:docMk/>
            <pc:sldMk cId="1528240989" sldId="301"/>
            <ac:cxnSpMk id="59" creationId="{1DCEBF3D-3380-463F-A125-F80665109470}"/>
          </ac:cxnSpMkLst>
        </pc:cxnChg>
        <pc:cxnChg chg="mod">
          <ac:chgData name="정현수" userId="0f1c3658-c745-4755-b13d-24f32c5af473" providerId="ADAL" clId="{F89B4CD7-58E0-49E0-AC33-24F01180C4DB}" dt="2021-10-31T03:11:48.877" v="3857"/>
          <ac:cxnSpMkLst>
            <pc:docMk/>
            <pc:sldMk cId="1528240989" sldId="301"/>
            <ac:cxnSpMk id="62" creationId="{50FE5779-93BA-4DFD-89B6-216F2101E191}"/>
          </ac:cxnSpMkLst>
        </pc:cxnChg>
        <pc:cxnChg chg="mod">
          <ac:chgData name="정현수" userId="0f1c3658-c745-4755-b13d-24f32c5af473" providerId="ADAL" clId="{F89B4CD7-58E0-49E0-AC33-24F01180C4DB}" dt="2021-10-31T03:11:48.877" v="3857"/>
          <ac:cxnSpMkLst>
            <pc:docMk/>
            <pc:sldMk cId="1528240989" sldId="301"/>
            <ac:cxnSpMk id="63" creationId="{6596C4D0-D865-40AC-BCCD-4FB65C714642}"/>
          </ac:cxnSpMkLst>
        </pc:cxnChg>
        <pc:cxnChg chg="mod">
          <ac:chgData name="정현수" userId="0f1c3658-c745-4755-b13d-24f32c5af473" providerId="ADAL" clId="{F89B4CD7-58E0-49E0-AC33-24F01180C4DB}" dt="2021-10-31T03:11:48.877" v="3857"/>
          <ac:cxnSpMkLst>
            <pc:docMk/>
            <pc:sldMk cId="1528240989" sldId="301"/>
            <ac:cxnSpMk id="64" creationId="{377989E4-D07F-4056-A03C-A9237E7D4AE4}"/>
          </ac:cxnSpMkLst>
        </pc:cxnChg>
        <pc:cxnChg chg="mod">
          <ac:chgData name="정현수" userId="0f1c3658-c745-4755-b13d-24f32c5af473" providerId="ADAL" clId="{F89B4CD7-58E0-49E0-AC33-24F01180C4DB}" dt="2021-10-31T03:11:48.877" v="3857"/>
          <ac:cxnSpMkLst>
            <pc:docMk/>
            <pc:sldMk cId="1528240989" sldId="301"/>
            <ac:cxnSpMk id="67" creationId="{071C7EFD-CA06-4A24-ACFB-CD0FE8ABBEB9}"/>
          </ac:cxnSpMkLst>
        </pc:cxnChg>
        <pc:cxnChg chg="mod">
          <ac:chgData name="정현수" userId="0f1c3658-c745-4755-b13d-24f32c5af473" providerId="ADAL" clId="{F89B4CD7-58E0-49E0-AC33-24F01180C4DB}" dt="2021-10-31T03:11:48.877" v="3857"/>
          <ac:cxnSpMkLst>
            <pc:docMk/>
            <pc:sldMk cId="1528240989" sldId="301"/>
            <ac:cxnSpMk id="68" creationId="{1CAA7AB2-1168-45A2-A0C2-6C1CB12C45A7}"/>
          </ac:cxnSpMkLst>
        </pc:cxnChg>
        <pc:cxnChg chg="mod">
          <ac:chgData name="정현수" userId="0f1c3658-c745-4755-b13d-24f32c5af473" providerId="ADAL" clId="{F89B4CD7-58E0-49E0-AC33-24F01180C4DB}" dt="2021-10-31T03:11:48.877" v="3857"/>
          <ac:cxnSpMkLst>
            <pc:docMk/>
            <pc:sldMk cId="1528240989" sldId="301"/>
            <ac:cxnSpMk id="69" creationId="{F9C067F3-5BBE-4834-9150-8BA2F7791FF4}"/>
          </ac:cxnSpMkLst>
        </pc:cxnChg>
        <pc:cxnChg chg="mod">
          <ac:chgData name="정현수" userId="0f1c3658-c745-4755-b13d-24f32c5af473" providerId="ADAL" clId="{F89B4CD7-58E0-49E0-AC33-24F01180C4DB}" dt="2021-10-31T03:16:24.676" v="4232"/>
          <ac:cxnSpMkLst>
            <pc:docMk/>
            <pc:sldMk cId="1528240989" sldId="301"/>
            <ac:cxnSpMk id="85" creationId="{ED3E6DB0-4AE4-4735-8999-938FDC080008}"/>
          </ac:cxnSpMkLst>
        </pc:cxnChg>
        <pc:cxnChg chg="mod">
          <ac:chgData name="정현수" userId="0f1c3658-c745-4755-b13d-24f32c5af473" providerId="ADAL" clId="{F89B4CD7-58E0-49E0-AC33-24F01180C4DB}" dt="2021-10-31T03:16:24.676" v="4232"/>
          <ac:cxnSpMkLst>
            <pc:docMk/>
            <pc:sldMk cId="1528240989" sldId="301"/>
            <ac:cxnSpMk id="86" creationId="{594C62E3-BE0A-437C-BB74-4E234B3E5B27}"/>
          </ac:cxnSpMkLst>
        </pc:cxnChg>
        <pc:cxnChg chg="mod">
          <ac:chgData name="정현수" userId="0f1c3658-c745-4755-b13d-24f32c5af473" providerId="ADAL" clId="{F89B4CD7-58E0-49E0-AC33-24F01180C4DB}" dt="2021-10-31T03:16:24.676" v="4232"/>
          <ac:cxnSpMkLst>
            <pc:docMk/>
            <pc:sldMk cId="1528240989" sldId="301"/>
            <ac:cxnSpMk id="87" creationId="{05B9E68A-9897-4827-BE06-3008A6BB8204}"/>
          </ac:cxnSpMkLst>
        </pc:cxnChg>
        <pc:cxnChg chg="mod">
          <ac:chgData name="정현수" userId="0f1c3658-c745-4755-b13d-24f32c5af473" providerId="ADAL" clId="{F89B4CD7-58E0-49E0-AC33-24F01180C4DB}" dt="2021-10-31T03:16:24.676" v="4232"/>
          <ac:cxnSpMkLst>
            <pc:docMk/>
            <pc:sldMk cId="1528240989" sldId="301"/>
            <ac:cxnSpMk id="90" creationId="{F982A6BF-BD9F-4C53-8BDA-6EBA29CE4F3A}"/>
          </ac:cxnSpMkLst>
        </pc:cxnChg>
        <pc:cxnChg chg="mod">
          <ac:chgData name="정현수" userId="0f1c3658-c745-4755-b13d-24f32c5af473" providerId="ADAL" clId="{F89B4CD7-58E0-49E0-AC33-24F01180C4DB}" dt="2021-10-31T03:16:24.676" v="4232"/>
          <ac:cxnSpMkLst>
            <pc:docMk/>
            <pc:sldMk cId="1528240989" sldId="301"/>
            <ac:cxnSpMk id="91" creationId="{C483B408-90E5-4DC3-A529-CB25B41DF035}"/>
          </ac:cxnSpMkLst>
        </pc:cxnChg>
        <pc:cxnChg chg="mod">
          <ac:chgData name="정현수" userId="0f1c3658-c745-4755-b13d-24f32c5af473" providerId="ADAL" clId="{F89B4CD7-58E0-49E0-AC33-24F01180C4DB}" dt="2021-10-31T03:16:24.676" v="4232"/>
          <ac:cxnSpMkLst>
            <pc:docMk/>
            <pc:sldMk cId="1528240989" sldId="301"/>
            <ac:cxnSpMk id="95" creationId="{EFE7E86E-F310-429D-AB30-71EFB43BF4FB}"/>
          </ac:cxnSpMkLst>
        </pc:cxnChg>
        <pc:cxnChg chg="mod">
          <ac:chgData name="정현수" userId="0f1c3658-c745-4755-b13d-24f32c5af473" providerId="ADAL" clId="{F89B4CD7-58E0-49E0-AC33-24F01180C4DB}" dt="2021-10-31T03:16:24.676" v="4232"/>
          <ac:cxnSpMkLst>
            <pc:docMk/>
            <pc:sldMk cId="1528240989" sldId="301"/>
            <ac:cxnSpMk id="104" creationId="{A20A2D7F-E9B6-4857-A1D9-B08E45E7B72E}"/>
          </ac:cxnSpMkLst>
        </pc:cxnChg>
        <pc:cxnChg chg="mod">
          <ac:chgData name="정현수" userId="0f1c3658-c745-4755-b13d-24f32c5af473" providerId="ADAL" clId="{F89B4CD7-58E0-49E0-AC33-24F01180C4DB}" dt="2021-10-31T03:16:24.676" v="4232"/>
          <ac:cxnSpMkLst>
            <pc:docMk/>
            <pc:sldMk cId="1528240989" sldId="301"/>
            <ac:cxnSpMk id="105" creationId="{C1569C9E-A22A-4212-B77D-9058D9DD4573}"/>
          </ac:cxnSpMkLst>
        </pc:cxnChg>
        <pc:cxnChg chg="mod">
          <ac:chgData name="정현수" userId="0f1c3658-c745-4755-b13d-24f32c5af473" providerId="ADAL" clId="{F89B4CD7-58E0-49E0-AC33-24F01180C4DB}" dt="2021-10-31T03:16:24.676" v="4232"/>
          <ac:cxnSpMkLst>
            <pc:docMk/>
            <pc:sldMk cId="1528240989" sldId="301"/>
            <ac:cxnSpMk id="106" creationId="{E40B6616-9B7B-4A82-BC74-C78F2F4A377E}"/>
          </ac:cxnSpMkLst>
        </pc:cxnChg>
        <pc:cxnChg chg="mod">
          <ac:chgData name="정현수" userId="0f1c3658-c745-4755-b13d-24f32c5af473" providerId="ADAL" clId="{F89B4CD7-58E0-49E0-AC33-24F01180C4DB}" dt="2021-10-31T11:20:09.342" v="6977" actId="692"/>
          <ac:cxnSpMkLst>
            <pc:docMk/>
            <pc:sldMk cId="1528240989" sldId="301"/>
            <ac:cxnSpMk id="126" creationId="{B521A1F5-578D-4D2A-ADCB-91EFB32B6D07}"/>
          </ac:cxnSpMkLst>
        </pc:cxnChg>
        <pc:cxnChg chg="add mod">
          <ac:chgData name="정현수" userId="0f1c3658-c745-4755-b13d-24f32c5af473" providerId="ADAL" clId="{F89B4CD7-58E0-49E0-AC33-24F01180C4DB}" dt="2021-10-29T02:58:05.151" v="1487" actId="164"/>
          <ac:cxnSpMkLst>
            <pc:docMk/>
            <pc:sldMk cId="1528240989" sldId="301"/>
            <ac:cxnSpMk id="127" creationId="{D4C15570-29DA-4BE7-A050-C7967D72A0F0}"/>
          </ac:cxnSpMkLst>
        </pc:cxnChg>
        <pc:cxnChg chg="add mod">
          <ac:chgData name="정현수" userId="0f1c3658-c745-4755-b13d-24f32c5af473" providerId="ADAL" clId="{F89B4CD7-58E0-49E0-AC33-24F01180C4DB}" dt="2021-10-29T02:58:05.151" v="1487" actId="164"/>
          <ac:cxnSpMkLst>
            <pc:docMk/>
            <pc:sldMk cId="1528240989" sldId="301"/>
            <ac:cxnSpMk id="128" creationId="{1239C0EE-243C-413B-A409-9FB98CCC7BF2}"/>
          </ac:cxnSpMkLst>
        </pc:cxnChg>
        <pc:cxnChg chg="mod">
          <ac:chgData name="정현수" userId="0f1c3658-c745-4755-b13d-24f32c5af473" providerId="ADAL" clId="{F89B4CD7-58E0-49E0-AC33-24F01180C4DB}" dt="2021-10-29T02:58:06.107" v="1488"/>
          <ac:cxnSpMkLst>
            <pc:docMk/>
            <pc:sldMk cId="1528240989" sldId="301"/>
            <ac:cxnSpMk id="131" creationId="{C7FBD083-6239-4A75-821E-CD4EEED43AB9}"/>
          </ac:cxnSpMkLst>
        </pc:cxnChg>
        <pc:cxnChg chg="mod">
          <ac:chgData name="정현수" userId="0f1c3658-c745-4755-b13d-24f32c5af473" providerId="ADAL" clId="{F89B4CD7-58E0-49E0-AC33-24F01180C4DB}" dt="2021-10-29T02:58:06.107" v="1488"/>
          <ac:cxnSpMkLst>
            <pc:docMk/>
            <pc:sldMk cId="1528240989" sldId="301"/>
            <ac:cxnSpMk id="132" creationId="{E500112D-2355-47F9-8AFB-F0BC8D87E993}"/>
          </ac:cxnSpMkLst>
        </pc:cxnChg>
        <pc:cxnChg chg="mod">
          <ac:chgData name="정현수" userId="0f1c3658-c745-4755-b13d-24f32c5af473" providerId="ADAL" clId="{F89B4CD7-58E0-49E0-AC33-24F01180C4DB}" dt="2021-10-29T02:58:06.107" v="1488"/>
          <ac:cxnSpMkLst>
            <pc:docMk/>
            <pc:sldMk cId="1528240989" sldId="301"/>
            <ac:cxnSpMk id="133" creationId="{DF02A37B-6AD2-4D9D-80FA-D16EC1A5E347}"/>
          </ac:cxnSpMkLst>
        </pc:cxnChg>
        <pc:cxnChg chg="mod">
          <ac:chgData name="정현수" userId="0f1c3658-c745-4755-b13d-24f32c5af473" providerId="ADAL" clId="{F89B4CD7-58E0-49E0-AC33-24F01180C4DB}" dt="2021-10-31T11:20:09.342" v="6977" actId="692"/>
          <ac:cxnSpMkLst>
            <pc:docMk/>
            <pc:sldMk cId="1528240989" sldId="301"/>
            <ac:cxnSpMk id="134" creationId="{60850997-A1E2-4DD6-A068-67F75E3A3093}"/>
          </ac:cxnSpMkLst>
        </pc:cxnChg>
        <pc:cxnChg chg="mod">
          <ac:chgData name="정현수" userId="0f1c3658-c745-4755-b13d-24f32c5af473" providerId="ADAL" clId="{F89B4CD7-58E0-49E0-AC33-24F01180C4DB}" dt="2021-10-31T11:20:09.342" v="6977" actId="692"/>
          <ac:cxnSpMkLst>
            <pc:docMk/>
            <pc:sldMk cId="1528240989" sldId="301"/>
            <ac:cxnSpMk id="135" creationId="{03DAF6B4-0513-4098-B90E-730FFDB05C9A}"/>
          </ac:cxnSpMkLst>
        </pc:cxnChg>
        <pc:cxnChg chg="mod">
          <ac:chgData name="정현수" userId="0f1c3658-c745-4755-b13d-24f32c5af473" providerId="ADAL" clId="{F89B4CD7-58E0-49E0-AC33-24F01180C4DB}" dt="2021-10-31T11:20:09.342" v="6977" actId="692"/>
          <ac:cxnSpMkLst>
            <pc:docMk/>
            <pc:sldMk cId="1528240989" sldId="301"/>
            <ac:cxnSpMk id="137" creationId="{93BC661F-6092-48E0-AFD7-B9464BEB5FD8}"/>
          </ac:cxnSpMkLst>
        </pc:cxnChg>
        <pc:cxnChg chg="mod">
          <ac:chgData name="정현수" userId="0f1c3658-c745-4755-b13d-24f32c5af473" providerId="ADAL" clId="{F89B4CD7-58E0-49E0-AC33-24F01180C4DB}" dt="2021-10-31T11:20:09.342" v="6977" actId="692"/>
          <ac:cxnSpMkLst>
            <pc:docMk/>
            <pc:sldMk cId="1528240989" sldId="301"/>
            <ac:cxnSpMk id="138" creationId="{D95EAF1A-8D79-48E7-8B86-CC49E5F8779A}"/>
          </ac:cxnSpMkLst>
        </pc:cxnChg>
        <pc:cxnChg chg="mod">
          <ac:chgData name="정현수" userId="0f1c3658-c745-4755-b13d-24f32c5af473" providerId="ADAL" clId="{F89B4CD7-58E0-49E0-AC33-24F01180C4DB}" dt="2021-10-31T11:20:09.342" v="6977" actId="692"/>
          <ac:cxnSpMkLst>
            <pc:docMk/>
            <pc:sldMk cId="1528240989" sldId="301"/>
            <ac:cxnSpMk id="139" creationId="{576FE14F-0DCA-4E2E-A4E0-9D46C985ED37}"/>
          </ac:cxnSpMkLst>
        </pc:cxnChg>
        <pc:cxnChg chg="mod">
          <ac:chgData name="정현수" userId="0f1c3658-c745-4755-b13d-24f32c5af473" providerId="ADAL" clId="{F89B4CD7-58E0-49E0-AC33-24F01180C4DB}" dt="2021-10-31T11:20:09.342" v="6977" actId="692"/>
          <ac:cxnSpMkLst>
            <pc:docMk/>
            <pc:sldMk cId="1528240989" sldId="301"/>
            <ac:cxnSpMk id="141" creationId="{8D0D817F-04CD-42D2-AF2E-B511B653FFFD}"/>
          </ac:cxnSpMkLst>
        </pc:cxnChg>
        <pc:cxnChg chg="mod">
          <ac:chgData name="정현수" userId="0f1c3658-c745-4755-b13d-24f32c5af473" providerId="ADAL" clId="{F89B4CD7-58E0-49E0-AC33-24F01180C4DB}" dt="2021-10-31T11:20:09.342" v="6977" actId="692"/>
          <ac:cxnSpMkLst>
            <pc:docMk/>
            <pc:sldMk cId="1528240989" sldId="301"/>
            <ac:cxnSpMk id="142" creationId="{B4607997-713C-4C5B-BFC8-3C220D762232}"/>
          </ac:cxnSpMkLst>
        </pc:cxnChg>
        <pc:cxnChg chg="mod">
          <ac:chgData name="정현수" userId="0f1c3658-c745-4755-b13d-24f32c5af473" providerId="ADAL" clId="{F89B4CD7-58E0-49E0-AC33-24F01180C4DB}" dt="2021-10-31T11:20:09.342" v="6977" actId="692"/>
          <ac:cxnSpMkLst>
            <pc:docMk/>
            <pc:sldMk cId="1528240989" sldId="301"/>
            <ac:cxnSpMk id="143" creationId="{83B50B88-30FB-4D33-AD8A-9B05C871A5B5}"/>
          </ac:cxnSpMkLst>
        </pc:cxnChg>
      </pc:sldChg>
      <pc:sldChg chg="addSp delSp modSp new mod">
        <pc:chgData name="정현수" userId="0f1c3658-c745-4755-b13d-24f32c5af473" providerId="ADAL" clId="{F89B4CD7-58E0-49E0-AC33-24F01180C4DB}" dt="2021-10-29T02:41:13.770" v="1040" actId="206"/>
        <pc:sldMkLst>
          <pc:docMk/>
          <pc:sldMk cId="2939310485" sldId="302"/>
        </pc:sldMkLst>
        <pc:spChg chg="del">
          <ac:chgData name="정현수" userId="0f1c3658-c745-4755-b13d-24f32c5af473" providerId="ADAL" clId="{F89B4CD7-58E0-49E0-AC33-24F01180C4DB}" dt="2021-10-29T02:11:23.159" v="26" actId="478"/>
          <ac:spMkLst>
            <pc:docMk/>
            <pc:sldMk cId="2939310485" sldId="302"/>
            <ac:spMk id="2" creationId="{C3806DB0-9D03-490C-AC56-8F3D9B53DF5C}"/>
          </ac:spMkLst>
        </pc:spChg>
        <pc:spChg chg="del">
          <ac:chgData name="정현수" userId="0f1c3658-c745-4755-b13d-24f32c5af473" providerId="ADAL" clId="{F89B4CD7-58E0-49E0-AC33-24F01180C4DB}" dt="2021-10-29T02:11:23.159" v="26" actId="478"/>
          <ac:spMkLst>
            <pc:docMk/>
            <pc:sldMk cId="2939310485" sldId="302"/>
            <ac:spMk id="3" creationId="{D2E9F87F-864C-4C7E-B891-BBD606FD254E}"/>
          </ac:spMkLst>
        </pc:spChg>
        <pc:spChg chg="add mod ord">
          <ac:chgData name="정현수" userId="0f1c3658-c745-4755-b13d-24f32c5af473" providerId="ADAL" clId="{F89B4CD7-58E0-49E0-AC33-24F01180C4DB}" dt="2021-10-29T02:40:09.942" v="1024" actId="1076"/>
          <ac:spMkLst>
            <pc:docMk/>
            <pc:sldMk cId="2939310485" sldId="302"/>
            <ac:spMk id="4" creationId="{812F4212-BD20-4B62-B578-36BADB7258C4}"/>
          </ac:spMkLst>
        </pc:spChg>
        <pc:spChg chg="add mod">
          <ac:chgData name="정현수" userId="0f1c3658-c745-4755-b13d-24f32c5af473" providerId="ADAL" clId="{F89B4CD7-58E0-49E0-AC33-24F01180C4DB}" dt="2021-10-29T02:21:38.575" v="305" actId="1076"/>
          <ac:spMkLst>
            <pc:docMk/>
            <pc:sldMk cId="2939310485" sldId="302"/>
            <ac:spMk id="5" creationId="{AA9200E7-5720-4475-9C63-3CB4C9DCBF20}"/>
          </ac:spMkLst>
        </pc:spChg>
        <pc:spChg chg="add mod">
          <ac:chgData name="정현수" userId="0f1c3658-c745-4755-b13d-24f32c5af473" providerId="ADAL" clId="{F89B4CD7-58E0-49E0-AC33-24F01180C4DB}" dt="2021-10-29T02:21:38.575" v="305" actId="1076"/>
          <ac:spMkLst>
            <pc:docMk/>
            <pc:sldMk cId="2939310485" sldId="302"/>
            <ac:spMk id="6" creationId="{E79E7AFB-5496-4B4C-9902-D99F78FE2AED}"/>
          </ac:spMkLst>
        </pc:spChg>
        <pc:spChg chg="add mod">
          <ac:chgData name="정현수" userId="0f1c3658-c745-4755-b13d-24f32c5af473" providerId="ADAL" clId="{F89B4CD7-58E0-49E0-AC33-24F01180C4DB}" dt="2021-10-29T02:21:38.575" v="305" actId="1076"/>
          <ac:spMkLst>
            <pc:docMk/>
            <pc:sldMk cId="2939310485" sldId="302"/>
            <ac:spMk id="7" creationId="{62055366-3C5B-44E9-B26C-36ACD7F13660}"/>
          </ac:spMkLst>
        </pc:spChg>
        <pc:spChg chg="add mod">
          <ac:chgData name="정현수" userId="0f1c3658-c745-4755-b13d-24f32c5af473" providerId="ADAL" clId="{F89B4CD7-58E0-49E0-AC33-24F01180C4DB}" dt="2021-10-29T02:21:38.575" v="305" actId="1076"/>
          <ac:spMkLst>
            <pc:docMk/>
            <pc:sldMk cId="2939310485" sldId="302"/>
            <ac:spMk id="8" creationId="{3808E0E9-F277-4E81-AAA6-3617365366C7}"/>
          </ac:spMkLst>
        </pc:spChg>
        <pc:spChg chg="add mod">
          <ac:chgData name="정현수" userId="0f1c3658-c745-4755-b13d-24f32c5af473" providerId="ADAL" clId="{F89B4CD7-58E0-49E0-AC33-24F01180C4DB}" dt="2021-10-29T02:21:38.575" v="305" actId="1076"/>
          <ac:spMkLst>
            <pc:docMk/>
            <pc:sldMk cId="2939310485" sldId="302"/>
            <ac:spMk id="9" creationId="{23C9D571-2C2C-4188-B78E-EE2C6FF52BFA}"/>
          </ac:spMkLst>
        </pc:spChg>
        <pc:spChg chg="add del mod">
          <ac:chgData name="정현수" userId="0f1c3658-c745-4755-b13d-24f32c5af473" providerId="ADAL" clId="{F89B4CD7-58E0-49E0-AC33-24F01180C4DB}" dt="2021-10-29T02:21:45.008" v="307" actId="478"/>
          <ac:spMkLst>
            <pc:docMk/>
            <pc:sldMk cId="2939310485" sldId="302"/>
            <ac:spMk id="10" creationId="{5DE34050-4179-439E-8AE0-8E66D5AE6CA2}"/>
          </ac:spMkLst>
        </pc:spChg>
        <pc:spChg chg="add del mod">
          <ac:chgData name="정현수" userId="0f1c3658-c745-4755-b13d-24f32c5af473" providerId="ADAL" clId="{F89B4CD7-58E0-49E0-AC33-24F01180C4DB}" dt="2021-10-29T02:21:45.008" v="307" actId="478"/>
          <ac:spMkLst>
            <pc:docMk/>
            <pc:sldMk cId="2939310485" sldId="302"/>
            <ac:spMk id="11" creationId="{5AD68C47-8420-46F5-9D16-FD23EAB84CE2}"/>
          </ac:spMkLst>
        </pc:spChg>
        <pc:spChg chg="add mod">
          <ac:chgData name="정현수" userId="0f1c3658-c745-4755-b13d-24f32c5af473" providerId="ADAL" clId="{F89B4CD7-58E0-49E0-AC33-24F01180C4DB}" dt="2021-10-29T02:21:38.575" v="305" actId="1076"/>
          <ac:spMkLst>
            <pc:docMk/>
            <pc:sldMk cId="2939310485" sldId="302"/>
            <ac:spMk id="12" creationId="{69956B5B-D1D8-4C0A-B8A2-4389E84D5662}"/>
          </ac:spMkLst>
        </pc:spChg>
        <pc:spChg chg="add del mod">
          <ac:chgData name="정현수" userId="0f1c3658-c745-4755-b13d-24f32c5af473" providerId="ADAL" clId="{F89B4CD7-58E0-49E0-AC33-24F01180C4DB}" dt="2021-10-29T02:13:38.557" v="40" actId="478"/>
          <ac:spMkLst>
            <pc:docMk/>
            <pc:sldMk cId="2939310485" sldId="302"/>
            <ac:spMk id="13" creationId="{2D2429C0-9773-42D3-AF02-9327B6D756F4}"/>
          </ac:spMkLst>
        </pc:spChg>
        <pc:spChg chg="add del mod">
          <ac:chgData name="정현수" userId="0f1c3658-c745-4755-b13d-24f32c5af473" providerId="ADAL" clId="{F89B4CD7-58E0-49E0-AC33-24F01180C4DB}" dt="2021-10-29T02:13:38.557" v="40" actId="478"/>
          <ac:spMkLst>
            <pc:docMk/>
            <pc:sldMk cId="2939310485" sldId="302"/>
            <ac:spMk id="14" creationId="{CCBFE666-B9F8-443D-B6D3-55BAD19D1D67}"/>
          </ac:spMkLst>
        </pc:spChg>
        <pc:spChg chg="add del mod">
          <ac:chgData name="정현수" userId="0f1c3658-c745-4755-b13d-24f32c5af473" providerId="ADAL" clId="{F89B4CD7-58E0-49E0-AC33-24F01180C4DB}" dt="2021-10-29T02:13:38.557" v="40" actId="478"/>
          <ac:spMkLst>
            <pc:docMk/>
            <pc:sldMk cId="2939310485" sldId="302"/>
            <ac:spMk id="15" creationId="{15ADDABE-2B3E-4913-9125-D8E20BBC8DC3}"/>
          </ac:spMkLst>
        </pc:spChg>
        <pc:spChg chg="add del mod">
          <ac:chgData name="정현수" userId="0f1c3658-c745-4755-b13d-24f32c5af473" providerId="ADAL" clId="{F89B4CD7-58E0-49E0-AC33-24F01180C4DB}" dt="2021-10-29T02:13:38.557" v="40" actId="478"/>
          <ac:spMkLst>
            <pc:docMk/>
            <pc:sldMk cId="2939310485" sldId="302"/>
            <ac:spMk id="16" creationId="{14274623-504A-4631-B47E-48C647ADAC96}"/>
          </ac:spMkLst>
        </pc:spChg>
        <pc:spChg chg="add del mod">
          <ac:chgData name="정현수" userId="0f1c3658-c745-4755-b13d-24f32c5af473" providerId="ADAL" clId="{F89B4CD7-58E0-49E0-AC33-24F01180C4DB}" dt="2021-10-29T02:13:38.557" v="40" actId="478"/>
          <ac:spMkLst>
            <pc:docMk/>
            <pc:sldMk cId="2939310485" sldId="302"/>
            <ac:spMk id="17" creationId="{22D345A4-A55E-4100-BFB2-B722A527C8E2}"/>
          </ac:spMkLst>
        </pc:spChg>
        <pc:spChg chg="add del mod">
          <ac:chgData name="정현수" userId="0f1c3658-c745-4755-b13d-24f32c5af473" providerId="ADAL" clId="{F89B4CD7-58E0-49E0-AC33-24F01180C4DB}" dt="2021-10-29T02:13:38.557" v="40" actId="478"/>
          <ac:spMkLst>
            <pc:docMk/>
            <pc:sldMk cId="2939310485" sldId="302"/>
            <ac:spMk id="18" creationId="{6BBC5AB6-C6A2-42D3-A02D-06063FD04B43}"/>
          </ac:spMkLst>
        </pc:spChg>
        <pc:spChg chg="add del mod">
          <ac:chgData name="정현수" userId="0f1c3658-c745-4755-b13d-24f32c5af473" providerId="ADAL" clId="{F89B4CD7-58E0-49E0-AC33-24F01180C4DB}" dt="2021-10-29T02:13:38.557" v="40" actId="478"/>
          <ac:spMkLst>
            <pc:docMk/>
            <pc:sldMk cId="2939310485" sldId="302"/>
            <ac:spMk id="19" creationId="{6F6B6D37-4FF3-43DE-B15E-932C62EE7A67}"/>
          </ac:spMkLst>
        </pc:spChg>
        <pc:spChg chg="add del mod">
          <ac:chgData name="정현수" userId="0f1c3658-c745-4755-b13d-24f32c5af473" providerId="ADAL" clId="{F89B4CD7-58E0-49E0-AC33-24F01180C4DB}" dt="2021-10-29T02:13:38.557" v="40" actId="478"/>
          <ac:spMkLst>
            <pc:docMk/>
            <pc:sldMk cId="2939310485" sldId="302"/>
            <ac:spMk id="20" creationId="{AE2B7291-C4A7-4B2B-8819-E9E8899495B4}"/>
          </ac:spMkLst>
        </pc:spChg>
        <pc:spChg chg="add del mod">
          <ac:chgData name="정현수" userId="0f1c3658-c745-4755-b13d-24f32c5af473" providerId="ADAL" clId="{F89B4CD7-58E0-49E0-AC33-24F01180C4DB}" dt="2021-10-29T02:21:45.008" v="307" actId="478"/>
          <ac:spMkLst>
            <pc:docMk/>
            <pc:sldMk cId="2939310485" sldId="302"/>
            <ac:spMk id="21" creationId="{91C924AF-37C5-4B11-B4FF-3D85DF9F896A}"/>
          </ac:spMkLst>
        </pc:spChg>
        <pc:spChg chg="add del mod">
          <ac:chgData name="정현수" userId="0f1c3658-c745-4755-b13d-24f32c5af473" providerId="ADAL" clId="{F89B4CD7-58E0-49E0-AC33-24F01180C4DB}" dt="2021-10-29T02:16:15.167" v="56" actId="478"/>
          <ac:spMkLst>
            <pc:docMk/>
            <pc:sldMk cId="2939310485" sldId="302"/>
            <ac:spMk id="23" creationId="{4B0118A1-8749-4BE3-BC67-93943BF44C8C}"/>
          </ac:spMkLst>
        </pc:spChg>
        <pc:spChg chg="add del mod">
          <ac:chgData name="정현수" userId="0f1c3658-c745-4755-b13d-24f32c5af473" providerId="ADAL" clId="{F89B4CD7-58E0-49E0-AC33-24F01180C4DB}" dt="2021-10-29T02:16:43.946" v="61" actId="478"/>
          <ac:spMkLst>
            <pc:docMk/>
            <pc:sldMk cId="2939310485" sldId="302"/>
            <ac:spMk id="24" creationId="{6000E1E0-13EA-404A-95A1-3E01E527FFD1}"/>
          </ac:spMkLst>
        </pc:spChg>
        <pc:spChg chg="add del mod">
          <ac:chgData name="정현수" userId="0f1c3658-c745-4755-b13d-24f32c5af473" providerId="ADAL" clId="{F89B4CD7-58E0-49E0-AC33-24F01180C4DB}" dt="2021-10-29T02:17:22.929" v="67" actId="478"/>
          <ac:spMkLst>
            <pc:docMk/>
            <pc:sldMk cId="2939310485" sldId="302"/>
            <ac:spMk id="25" creationId="{3896B3E6-1C1F-4DDF-8A6C-63D1E7C42B4E}"/>
          </ac:spMkLst>
        </pc:spChg>
        <pc:spChg chg="add del mod">
          <ac:chgData name="정현수" userId="0f1c3658-c745-4755-b13d-24f32c5af473" providerId="ADAL" clId="{F89B4CD7-58E0-49E0-AC33-24F01180C4DB}" dt="2021-10-29T02:17:47.794" v="70" actId="478"/>
          <ac:spMkLst>
            <pc:docMk/>
            <pc:sldMk cId="2939310485" sldId="302"/>
            <ac:spMk id="26" creationId="{FFF50D42-E564-4566-9602-8BB7136B0B07}"/>
          </ac:spMkLst>
        </pc:spChg>
        <pc:spChg chg="add del mod">
          <ac:chgData name="정현수" userId="0f1c3658-c745-4755-b13d-24f32c5af473" providerId="ADAL" clId="{F89B4CD7-58E0-49E0-AC33-24F01180C4DB}" dt="2021-10-29T02:25:17.845" v="418" actId="478"/>
          <ac:spMkLst>
            <pc:docMk/>
            <pc:sldMk cId="2939310485" sldId="302"/>
            <ac:spMk id="27" creationId="{EF7C1DB1-40AF-464A-9A66-7E3ECEE79B23}"/>
          </ac:spMkLst>
        </pc:spChg>
        <pc:spChg chg="add del mod">
          <ac:chgData name="정현수" userId="0f1c3658-c745-4755-b13d-24f32c5af473" providerId="ADAL" clId="{F89B4CD7-58E0-49E0-AC33-24F01180C4DB}" dt="2021-10-29T02:21:59.272" v="308" actId="478"/>
          <ac:spMkLst>
            <pc:docMk/>
            <pc:sldMk cId="2939310485" sldId="302"/>
            <ac:spMk id="28" creationId="{B9119D0B-25AD-41DE-9439-D570011C002F}"/>
          </ac:spMkLst>
        </pc:spChg>
        <pc:spChg chg="add del mod">
          <ac:chgData name="정현수" userId="0f1c3658-c745-4755-b13d-24f32c5af473" providerId="ADAL" clId="{F89B4CD7-58E0-49E0-AC33-24F01180C4DB}" dt="2021-10-29T02:25:17.845" v="418" actId="478"/>
          <ac:spMkLst>
            <pc:docMk/>
            <pc:sldMk cId="2939310485" sldId="302"/>
            <ac:spMk id="29" creationId="{B0DA624A-5931-4284-B106-AE38CB027CD8}"/>
          </ac:spMkLst>
        </pc:spChg>
        <pc:spChg chg="add mod ord">
          <ac:chgData name="정현수" userId="0f1c3658-c745-4755-b13d-24f32c5af473" providerId="ADAL" clId="{F89B4CD7-58E0-49E0-AC33-24F01180C4DB}" dt="2021-10-29T02:40:09.942" v="1024" actId="1076"/>
          <ac:spMkLst>
            <pc:docMk/>
            <pc:sldMk cId="2939310485" sldId="302"/>
            <ac:spMk id="31" creationId="{3888AD56-3B6B-4DA1-A231-674CF48D5F99}"/>
          </ac:spMkLst>
        </pc:spChg>
        <pc:spChg chg="add del mod">
          <ac:chgData name="정현수" userId="0f1c3658-c745-4755-b13d-24f32c5af473" providerId="ADAL" clId="{F89B4CD7-58E0-49E0-AC33-24F01180C4DB}" dt="2021-10-29T02:25:17.845" v="418" actId="478"/>
          <ac:spMkLst>
            <pc:docMk/>
            <pc:sldMk cId="2939310485" sldId="302"/>
            <ac:spMk id="32" creationId="{FF586292-AA8E-4C91-8394-2B1EB664A1BA}"/>
          </ac:spMkLst>
        </pc:spChg>
        <pc:spChg chg="add mod ord">
          <ac:chgData name="정현수" userId="0f1c3658-c745-4755-b13d-24f32c5af473" providerId="ADAL" clId="{F89B4CD7-58E0-49E0-AC33-24F01180C4DB}" dt="2021-10-29T02:40:09.942" v="1024" actId="1076"/>
          <ac:spMkLst>
            <pc:docMk/>
            <pc:sldMk cId="2939310485" sldId="302"/>
            <ac:spMk id="33" creationId="{A861B549-8D28-4756-B7BF-9E8D3E416DDA}"/>
          </ac:spMkLst>
        </pc:spChg>
        <pc:spChg chg="add mod ord">
          <ac:chgData name="정현수" userId="0f1c3658-c745-4755-b13d-24f32c5af473" providerId="ADAL" clId="{F89B4CD7-58E0-49E0-AC33-24F01180C4DB}" dt="2021-10-29T02:41:13.770" v="1040" actId="206"/>
          <ac:spMkLst>
            <pc:docMk/>
            <pc:sldMk cId="2939310485" sldId="302"/>
            <ac:spMk id="34" creationId="{058B0EC5-50D0-4B08-8BEC-FD6BF96DB869}"/>
          </ac:spMkLst>
        </pc:spChg>
        <pc:spChg chg="add mod">
          <ac:chgData name="정현수" userId="0f1c3658-c745-4755-b13d-24f32c5af473" providerId="ADAL" clId="{F89B4CD7-58E0-49E0-AC33-24F01180C4DB}" dt="2021-10-29T02:40:09.942" v="1024" actId="1076"/>
          <ac:spMkLst>
            <pc:docMk/>
            <pc:sldMk cId="2939310485" sldId="302"/>
            <ac:spMk id="35" creationId="{3E81A609-97D3-4E1B-9DEF-ACC280F7F7AD}"/>
          </ac:spMkLst>
        </pc:spChg>
        <pc:spChg chg="add mod">
          <ac:chgData name="정현수" userId="0f1c3658-c745-4755-b13d-24f32c5af473" providerId="ADAL" clId="{F89B4CD7-58E0-49E0-AC33-24F01180C4DB}" dt="2021-10-29T02:40:09.942" v="1024" actId="1076"/>
          <ac:spMkLst>
            <pc:docMk/>
            <pc:sldMk cId="2939310485" sldId="302"/>
            <ac:spMk id="36" creationId="{9D48F710-06A4-4053-B396-123266B66A36}"/>
          </ac:spMkLst>
        </pc:spChg>
        <pc:spChg chg="add del mod">
          <ac:chgData name="정현수" userId="0f1c3658-c745-4755-b13d-24f32c5af473" providerId="ADAL" clId="{F89B4CD7-58E0-49E0-AC33-24F01180C4DB}" dt="2021-10-29T02:35:11.922" v="809" actId="478"/>
          <ac:spMkLst>
            <pc:docMk/>
            <pc:sldMk cId="2939310485" sldId="302"/>
            <ac:spMk id="37" creationId="{03FA4944-B2A8-4D98-B5F3-EFF1279988AE}"/>
          </ac:spMkLst>
        </pc:spChg>
        <pc:spChg chg="add mod">
          <ac:chgData name="정현수" userId="0f1c3658-c745-4755-b13d-24f32c5af473" providerId="ADAL" clId="{F89B4CD7-58E0-49E0-AC33-24F01180C4DB}" dt="2021-10-29T02:40:09.942" v="1024" actId="1076"/>
          <ac:spMkLst>
            <pc:docMk/>
            <pc:sldMk cId="2939310485" sldId="302"/>
            <ac:spMk id="38" creationId="{457F9299-E640-481D-BC4E-5262A458DCD3}"/>
          </ac:spMkLst>
        </pc:spChg>
        <pc:picChg chg="add del mod">
          <ac:chgData name="정현수" userId="0f1c3658-c745-4755-b13d-24f32c5af473" providerId="ADAL" clId="{F89B4CD7-58E0-49E0-AC33-24F01180C4DB}" dt="2021-10-29T02:21:45.008" v="307" actId="478"/>
          <ac:picMkLst>
            <pc:docMk/>
            <pc:sldMk cId="2939310485" sldId="302"/>
            <ac:picMk id="22" creationId="{4314F7FA-BFA4-4E0C-94CA-8BDA82DFC17E}"/>
          </ac:picMkLst>
        </pc:picChg>
      </pc:sldChg>
      <pc:sldChg chg="addSp delSp modSp mod modTransition modAnim modNotesTx">
        <pc:chgData name="정현수" userId="0f1c3658-c745-4755-b13d-24f32c5af473" providerId="ADAL" clId="{F89B4CD7-58E0-49E0-AC33-24F01180C4DB}" dt="2021-10-31T16:24:35.059" v="8331" actId="20577"/>
        <pc:sldMkLst>
          <pc:docMk/>
          <pc:sldMk cId="3286273291" sldId="304"/>
        </pc:sldMkLst>
        <pc:spChg chg="mod">
          <ac:chgData name="정현수" userId="0f1c3658-c745-4755-b13d-24f32c5af473" providerId="ADAL" clId="{F89B4CD7-58E0-49E0-AC33-24F01180C4DB}" dt="2021-10-31T03:08:51.161" v="3678" actId="1076"/>
          <ac:spMkLst>
            <pc:docMk/>
            <pc:sldMk cId="3286273291" sldId="304"/>
            <ac:spMk id="2" creationId="{5102407C-8396-45C1-B304-95C1BC6C0156}"/>
          </ac:spMkLst>
        </pc:spChg>
        <pc:spChg chg="ord">
          <ac:chgData name="정현수" userId="0f1c3658-c745-4755-b13d-24f32c5af473" providerId="ADAL" clId="{F89B4CD7-58E0-49E0-AC33-24F01180C4DB}" dt="2021-10-31T03:13:22.389" v="3948" actId="166"/>
          <ac:spMkLst>
            <pc:docMk/>
            <pc:sldMk cId="3286273291" sldId="304"/>
            <ac:spMk id="7" creationId="{B56ABE02-679F-4C17-8842-EA18F35C61F7}"/>
          </ac:spMkLst>
        </pc:spChg>
        <pc:spChg chg="ord">
          <ac:chgData name="정현수" userId="0f1c3658-c745-4755-b13d-24f32c5af473" providerId="ADAL" clId="{F89B4CD7-58E0-49E0-AC33-24F01180C4DB}" dt="2021-10-31T03:13:22.389" v="3948" actId="166"/>
          <ac:spMkLst>
            <pc:docMk/>
            <pc:sldMk cId="3286273291" sldId="304"/>
            <ac:spMk id="8" creationId="{6B33E057-FB42-4094-B25A-B4B2F091AB59}"/>
          </ac:spMkLst>
        </pc:spChg>
        <pc:spChg chg="ord">
          <ac:chgData name="정현수" userId="0f1c3658-c745-4755-b13d-24f32c5af473" providerId="ADAL" clId="{F89B4CD7-58E0-49E0-AC33-24F01180C4DB}" dt="2021-10-31T03:13:22.389" v="3948" actId="166"/>
          <ac:spMkLst>
            <pc:docMk/>
            <pc:sldMk cId="3286273291" sldId="304"/>
            <ac:spMk id="9" creationId="{58869341-C6F5-463A-BE07-4B141BD903F6}"/>
          </ac:spMkLst>
        </pc:spChg>
        <pc:spChg chg="ord">
          <ac:chgData name="정현수" userId="0f1c3658-c745-4755-b13d-24f32c5af473" providerId="ADAL" clId="{F89B4CD7-58E0-49E0-AC33-24F01180C4DB}" dt="2021-10-31T03:13:22.389" v="3948" actId="166"/>
          <ac:spMkLst>
            <pc:docMk/>
            <pc:sldMk cId="3286273291" sldId="304"/>
            <ac:spMk id="10" creationId="{9371E737-64ED-4289-8BEC-42F4DB5E9D0A}"/>
          </ac:spMkLst>
        </pc:spChg>
        <pc:spChg chg="ord">
          <ac:chgData name="정현수" userId="0f1c3658-c745-4755-b13d-24f32c5af473" providerId="ADAL" clId="{F89B4CD7-58E0-49E0-AC33-24F01180C4DB}" dt="2021-10-31T03:13:22.389" v="3948" actId="166"/>
          <ac:spMkLst>
            <pc:docMk/>
            <pc:sldMk cId="3286273291" sldId="304"/>
            <ac:spMk id="15" creationId="{92EBAEB7-5763-46AD-9D55-6B6DB24103D1}"/>
          </ac:spMkLst>
        </pc:spChg>
        <pc:spChg chg="mod ord">
          <ac:chgData name="정현수" userId="0f1c3658-c745-4755-b13d-24f32c5af473" providerId="ADAL" clId="{F89B4CD7-58E0-49E0-AC33-24F01180C4DB}" dt="2021-10-31T03:13:22.389" v="3948" actId="166"/>
          <ac:spMkLst>
            <pc:docMk/>
            <pc:sldMk cId="3286273291" sldId="304"/>
            <ac:spMk id="18" creationId="{72EA6DD1-B0DF-4CD6-9CFF-22497ABE05DD}"/>
          </ac:spMkLst>
        </pc:spChg>
        <pc:spChg chg="mod">
          <ac:chgData name="정현수" userId="0f1c3658-c745-4755-b13d-24f32c5af473" providerId="ADAL" clId="{F89B4CD7-58E0-49E0-AC33-24F01180C4DB}" dt="2021-10-31T11:20:09.239" v="6974" actId="207"/>
          <ac:spMkLst>
            <pc:docMk/>
            <pc:sldMk cId="3286273291" sldId="304"/>
            <ac:spMk id="27" creationId="{5C76E676-779A-478A-85B2-147A5AA45810}"/>
          </ac:spMkLst>
        </pc:spChg>
        <pc:spChg chg="mod">
          <ac:chgData name="정현수" userId="0f1c3658-c745-4755-b13d-24f32c5af473" providerId="ADAL" clId="{F89B4CD7-58E0-49E0-AC33-24F01180C4DB}" dt="2021-10-31T11:20:09.239" v="6974" actId="207"/>
          <ac:spMkLst>
            <pc:docMk/>
            <pc:sldMk cId="3286273291" sldId="304"/>
            <ac:spMk id="28" creationId="{B1A15F14-766A-48D6-9D78-C731943E1CF7}"/>
          </ac:spMkLst>
        </pc:spChg>
        <pc:spChg chg="mod">
          <ac:chgData name="정현수" userId="0f1c3658-c745-4755-b13d-24f32c5af473" providerId="ADAL" clId="{F89B4CD7-58E0-49E0-AC33-24F01180C4DB}" dt="2021-10-31T11:20:09.239" v="6974" actId="207"/>
          <ac:spMkLst>
            <pc:docMk/>
            <pc:sldMk cId="3286273291" sldId="304"/>
            <ac:spMk id="30" creationId="{5B7D2386-11C0-48DC-B07B-635CB0180377}"/>
          </ac:spMkLst>
        </pc:spChg>
        <pc:spChg chg="mod">
          <ac:chgData name="정현수" userId="0f1c3658-c745-4755-b13d-24f32c5af473" providerId="ADAL" clId="{F89B4CD7-58E0-49E0-AC33-24F01180C4DB}" dt="2021-10-31T03:17:50.962" v="4315" actId="164"/>
          <ac:spMkLst>
            <pc:docMk/>
            <pc:sldMk cId="3286273291" sldId="304"/>
            <ac:spMk id="31" creationId="{8B52BD77-F93F-4326-8BAD-7A615295489E}"/>
          </ac:spMkLst>
        </pc:spChg>
        <pc:spChg chg="mod">
          <ac:chgData name="정현수" userId="0f1c3658-c745-4755-b13d-24f32c5af473" providerId="ADAL" clId="{F89B4CD7-58E0-49E0-AC33-24F01180C4DB}" dt="2021-10-31T03:17:56.595" v="4317" actId="164"/>
          <ac:spMkLst>
            <pc:docMk/>
            <pc:sldMk cId="3286273291" sldId="304"/>
            <ac:spMk id="41" creationId="{0584DB99-DDCC-4FE8-B851-0F7A42E6E90A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42" creationId="{04D3ABC4-76D6-438E-8D0A-966AF798651E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47" creationId="{8BBC5FA8-0F03-4367-9732-A2FE7AC4DB05}"/>
          </ac:spMkLst>
        </pc:spChg>
        <pc:spChg chg="mod">
          <ac:chgData name="정현수" userId="0f1c3658-c745-4755-b13d-24f32c5af473" providerId="ADAL" clId="{F89B4CD7-58E0-49E0-AC33-24F01180C4DB}" dt="2021-10-31T03:17:53.866" v="4316" actId="164"/>
          <ac:spMkLst>
            <pc:docMk/>
            <pc:sldMk cId="3286273291" sldId="304"/>
            <ac:spMk id="51" creationId="{B3283B92-E89D-4510-A3E5-1ABDCE72FDA2}"/>
          </ac:spMkLst>
        </pc:spChg>
        <pc:spChg chg="mod">
          <ac:chgData name="정현수" userId="0f1c3658-c745-4755-b13d-24f32c5af473" providerId="ADAL" clId="{F89B4CD7-58E0-49E0-AC33-24F01180C4DB}" dt="2021-10-31T11:20:09.239" v="6974" actId="207"/>
          <ac:spMkLst>
            <pc:docMk/>
            <pc:sldMk cId="3286273291" sldId="304"/>
            <ac:spMk id="52" creationId="{6EEBD408-3CCA-445E-B8ED-C62E34CCFF69}"/>
          </ac:spMkLst>
        </pc:spChg>
        <pc:spChg chg="mod ord">
          <ac:chgData name="정현수" userId="0f1c3658-c745-4755-b13d-24f32c5af473" providerId="ADAL" clId="{F89B4CD7-58E0-49E0-AC33-24F01180C4DB}" dt="2021-10-31T11:20:09.239" v="6974" actId="207"/>
          <ac:spMkLst>
            <pc:docMk/>
            <pc:sldMk cId="3286273291" sldId="304"/>
            <ac:spMk id="53" creationId="{848ECC22-9CE3-4151-BA42-22D931D55A87}"/>
          </ac:spMkLst>
        </pc:spChg>
        <pc:spChg chg="mod ord">
          <ac:chgData name="정현수" userId="0f1c3658-c745-4755-b13d-24f32c5af473" providerId="ADAL" clId="{F89B4CD7-58E0-49E0-AC33-24F01180C4DB}" dt="2021-10-31T03:17:38.075" v="4312" actId="164"/>
          <ac:spMkLst>
            <pc:docMk/>
            <pc:sldMk cId="3286273291" sldId="304"/>
            <ac:spMk id="54" creationId="{1EF3FE00-1D93-4C83-83D0-87012610D304}"/>
          </ac:spMkLst>
        </pc:spChg>
        <pc:spChg chg="mod">
          <ac:chgData name="정현수" userId="0f1c3658-c745-4755-b13d-24f32c5af473" providerId="ADAL" clId="{F89B4CD7-58E0-49E0-AC33-24F01180C4DB}" dt="2021-10-31T03:17:41.674" v="4313" actId="164"/>
          <ac:spMkLst>
            <pc:docMk/>
            <pc:sldMk cId="3286273291" sldId="304"/>
            <ac:spMk id="55" creationId="{FF5A231D-BC7E-4531-98B6-EF3A5226B5FE}"/>
          </ac:spMkLst>
        </pc:spChg>
        <pc:spChg chg="mod">
          <ac:chgData name="정현수" userId="0f1c3658-c745-4755-b13d-24f32c5af473" providerId="ADAL" clId="{F89B4CD7-58E0-49E0-AC33-24F01180C4DB}" dt="2021-10-31T11:20:09.239" v="6974" actId="207"/>
          <ac:spMkLst>
            <pc:docMk/>
            <pc:sldMk cId="3286273291" sldId="304"/>
            <ac:spMk id="56" creationId="{4ABEDD85-41C7-47BE-859A-A8A42C400C40}"/>
          </ac:spMkLst>
        </pc:spChg>
        <pc:spChg chg="mod">
          <ac:chgData name="정현수" userId="0f1c3658-c745-4755-b13d-24f32c5af473" providerId="ADAL" clId="{F89B4CD7-58E0-49E0-AC33-24F01180C4DB}" dt="2021-10-31T03:17:47.450" v="4314" actId="164"/>
          <ac:spMkLst>
            <pc:docMk/>
            <pc:sldMk cId="3286273291" sldId="304"/>
            <ac:spMk id="57" creationId="{18525A3D-11AE-4863-96FE-CFD349CB081D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74" creationId="{CF67BD35-B1E6-4E7A-8D88-FF29DD48DC09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79" creationId="{9B186074-46B2-431A-8557-6BC59350442B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80" creationId="{5BE76949-4D5B-4142-87D3-6A8A76FA7B14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82" creationId="{B3BF3C02-7CC4-4134-9E24-36159D355A64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83" creationId="{61E44A3B-D3B7-48FB-8E5B-A2C3E7EAC1E7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85" creationId="{39F1B419-A648-4647-B04C-0D4E9E8B7073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86" creationId="{8ED5DFC5-37D4-423A-8817-ADCA23551814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88" creationId="{BD47266D-FD24-4EAF-BFCC-CAC655080068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89" creationId="{C78B4A94-A5BA-4E0B-A658-EC734B29EE0D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91" creationId="{9BD3F55F-ECED-4838-B932-59F2FD712B5D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92" creationId="{31370357-9056-4D89-8BAE-02297D576465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94" creationId="{D7E0412D-20ED-4879-9255-70789FB50B3F}"/>
          </ac:spMkLst>
        </pc:spChg>
        <pc:spChg chg="mod">
          <ac:chgData name="정현수" userId="0f1c3658-c745-4755-b13d-24f32c5af473" providerId="ADAL" clId="{F89B4CD7-58E0-49E0-AC33-24F01180C4DB}" dt="2021-10-31T03:08:32.312" v="3672"/>
          <ac:spMkLst>
            <pc:docMk/>
            <pc:sldMk cId="3286273291" sldId="304"/>
            <ac:spMk id="95" creationId="{0C37D76A-1DEA-48A9-BC8C-FE28667D5058}"/>
          </ac:spMkLst>
        </pc:spChg>
        <pc:spChg chg="add mod">
          <ac:chgData name="정현수" userId="0f1c3658-c745-4755-b13d-24f32c5af473" providerId="ADAL" clId="{F89B4CD7-58E0-49E0-AC33-24F01180C4DB}" dt="2021-10-31T03:18:01.008" v="4319" actId="1076"/>
          <ac:spMkLst>
            <pc:docMk/>
            <pc:sldMk cId="3286273291" sldId="304"/>
            <ac:spMk id="96" creationId="{CF757F47-AD44-4BA0-926C-8ECB62509862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98" creationId="{1A4E8092-542E-40DF-9140-998BDC54D04D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03" creationId="{88F5E859-9135-42DE-AEF5-971F885AAF47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08" creationId="{D454EFFC-B2FD-4952-A6BE-C5CE8DEE924C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13" creationId="{B606B472-4ABA-4BD8-9163-493685163D88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14" creationId="{611BE05B-9769-4517-BD5C-19443A1F7B07}"/>
          </ac:spMkLst>
        </pc:spChg>
        <pc:spChg chg="mod">
          <ac:chgData name="정현수" userId="0f1c3658-c745-4755-b13d-24f32c5af473" providerId="ADAL" clId="{F89B4CD7-58E0-49E0-AC33-24F01180C4DB}" dt="2021-10-31T11:20:09.311" v="6976" actId="207"/>
          <ac:spMkLst>
            <pc:docMk/>
            <pc:sldMk cId="3286273291" sldId="304"/>
            <ac:spMk id="116" creationId="{2C19306F-F831-4D62-9722-31A9966C41D9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17" creationId="{F09FEF10-D8EA-44CE-9303-A81626106469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19" creationId="{84F54602-A887-4E26-8993-30C2C53E0B08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20" creationId="{66A8F0A3-1FAA-4E13-AAA4-85ACA5FD32D4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22" creationId="{CCA3B01E-26E6-44A1-ADBD-B1168C6EC34C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23" creationId="{6B9E4E10-600D-498E-823F-F408B09B743E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25" creationId="{965877B1-D17C-425C-A973-480BA31D671D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26" creationId="{7EBC3C64-6A69-4ADA-B8C0-7864C25CE4D8}"/>
          </ac:spMkLst>
        </pc:spChg>
        <pc:spChg chg="mod">
          <ac:chgData name="정현수" userId="0f1c3658-c745-4755-b13d-24f32c5af473" providerId="ADAL" clId="{F89B4CD7-58E0-49E0-AC33-24F01180C4DB}" dt="2021-10-31T11:20:09.285" v="6975" actId="207"/>
          <ac:spMkLst>
            <pc:docMk/>
            <pc:sldMk cId="3286273291" sldId="304"/>
            <ac:spMk id="128" creationId="{E183B7F4-00B6-4F73-A668-1C9804FDFC68}"/>
          </ac:spMkLst>
        </pc:spChg>
        <pc:spChg chg="mod">
          <ac:chgData name="정현수" userId="0f1c3658-c745-4755-b13d-24f32c5af473" providerId="ADAL" clId="{F89B4CD7-58E0-49E0-AC33-24F01180C4DB}" dt="2021-10-31T03:11:33.587" v="3785"/>
          <ac:spMkLst>
            <pc:docMk/>
            <pc:sldMk cId="3286273291" sldId="304"/>
            <ac:spMk id="129" creationId="{B9D2DBF2-4333-4088-81CC-DB82A02D1D28}"/>
          </ac:spMkLst>
        </pc:spChg>
        <pc:spChg chg="add mod">
          <ac:chgData name="정현수" userId="0f1c3658-c745-4755-b13d-24f32c5af473" providerId="ADAL" clId="{F89B4CD7-58E0-49E0-AC33-24F01180C4DB}" dt="2021-10-31T03:15:42.242" v="4184" actId="1076"/>
          <ac:spMkLst>
            <pc:docMk/>
            <pc:sldMk cId="3286273291" sldId="304"/>
            <ac:spMk id="130" creationId="{6BFCE674-198F-45D9-89CE-23F60E1192D8}"/>
          </ac:spMkLst>
        </pc:spChg>
        <pc:spChg chg="add mod">
          <ac:chgData name="정현수" userId="0f1c3658-c745-4755-b13d-24f32c5af473" providerId="ADAL" clId="{F89B4CD7-58E0-49E0-AC33-24F01180C4DB}" dt="2021-10-31T03:15:34.182" v="4182" actId="1037"/>
          <ac:spMkLst>
            <pc:docMk/>
            <pc:sldMk cId="3286273291" sldId="304"/>
            <ac:spMk id="131" creationId="{365F6958-1313-4E55-A34E-D1D6B646FDD6}"/>
          </ac:spMkLst>
        </pc:spChg>
        <pc:spChg chg="add mod">
          <ac:chgData name="정현수" userId="0f1c3658-c745-4755-b13d-24f32c5af473" providerId="ADAL" clId="{F89B4CD7-58E0-49E0-AC33-24F01180C4DB}" dt="2021-10-31T03:15:34.182" v="4182" actId="1037"/>
          <ac:spMkLst>
            <pc:docMk/>
            <pc:sldMk cId="3286273291" sldId="304"/>
            <ac:spMk id="132" creationId="{537A44BA-2537-4FD7-BFB8-5A7CCC8DD2BF}"/>
          </ac:spMkLst>
        </pc:spChg>
        <pc:spChg chg="add mod">
          <ac:chgData name="정현수" userId="0f1c3658-c745-4755-b13d-24f32c5af473" providerId="ADAL" clId="{F89B4CD7-58E0-49E0-AC33-24F01180C4DB}" dt="2021-10-31T03:15:34.182" v="4182" actId="1037"/>
          <ac:spMkLst>
            <pc:docMk/>
            <pc:sldMk cId="3286273291" sldId="304"/>
            <ac:spMk id="133" creationId="{9330E6F3-4836-4D89-A097-8154B74D89A2}"/>
          </ac:spMkLst>
        </pc:spChg>
        <pc:spChg chg="add mod">
          <ac:chgData name="정현수" userId="0f1c3658-c745-4755-b13d-24f32c5af473" providerId="ADAL" clId="{F89B4CD7-58E0-49E0-AC33-24F01180C4DB}" dt="2021-10-31T03:15:34.182" v="4182" actId="1037"/>
          <ac:spMkLst>
            <pc:docMk/>
            <pc:sldMk cId="3286273291" sldId="304"/>
            <ac:spMk id="134" creationId="{D986731D-6CCC-4977-9089-DF1C82522D41}"/>
          </ac:spMkLst>
        </pc:spChg>
        <pc:spChg chg="add mod">
          <ac:chgData name="정현수" userId="0f1c3658-c745-4755-b13d-24f32c5af473" providerId="ADAL" clId="{F89B4CD7-58E0-49E0-AC33-24F01180C4DB}" dt="2021-10-31T03:15:34.182" v="4182" actId="1037"/>
          <ac:spMkLst>
            <pc:docMk/>
            <pc:sldMk cId="3286273291" sldId="304"/>
            <ac:spMk id="135" creationId="{DDA31551-35D3-4DDF-93C1-A73904667862}"/>
          </ac:spMkLst>
        </pc:spChg>
        <pc:spChg chg="mod">
          <ac:chgData name="정현수" userId="0f1c3658-c745-4755-b13d-24f32c5af473" providerId="ADAL" clId="{F89B4CD7-58E0-49E0-AC33-24F01180C4DB}" dt="2021-10-31T03:15:25.891" v="4102"/>
          <ac:spMkLst>
            <pc:docMk/>
            <pc:sldMk cId="3286273291" sldId="304"/>
            <ac:spMk id="137" creationId="{1B502369-D084-4ECE-8EDD-9C306466AD11}"/>
          </ac:spMkLst>
        </pc:spChg>
        <pc:spChg chg="mod">
          <ac:chgData name="정현수" userId="0f1c3658-c745-4755-b13d-24f32c5af473" providerId="ADAL" clId="{F89B4CD7-58E0-49E0-AC33-24F01180C4DB}" dt="2021-10-31T03:15:25.891" v="4102"/>
          <ac:spMkLst>
            <pc:docMk/>
            <pc:sldMk cId="3286273291" sldId="304"/>
            <ac:spMk id="142" creationId="{1B04DCA5-C76B-4C8E-8A0F-AE9EA79A267C}"/>
          </ac:spMkLst>
        </pc:spChg>
        <pc:spChg chg="add mod">
          <ac:chgData name="정현수" userId="0f1c3658-c745-4755-b13d-24f32c5af473" providerId="ADAL" clId="{F89B4CD7-58E0-49E0-AC33-24F01180C4DB}" dt="2021-10-31T03:15:34.182" v="4182" actId="1037"/>
          <ac:spMkLst>
            <pc:docMk/>
            <pc:sldMk cId="3286273291" sldId="304"/>
            <ac:spMk id="146" creationId="{4C1B07F3-F73B-40E6-A20A-E9D8A16CD324}"/>
          </ac:spMkLst>
        </pc:spChg>
        <pc:spChg chg="add mod">
          <ac:chgData name="정현수" userId="0f1c3658-c745-4755-b13d-24f32c5af473" providerId="ADAL" clId="{F89B4CD7-58E0-49E0-AC33-24F01180C4DB}" dt="2021-10-31T03:15:34.182" v="4182" actId="1037"/>
          <ac:spMkLst>
            <pc:docMk/>
            <pc:sldMk cId="3286273291" sldId="304"/>
            <ac:spMk id="147" creationId="{3C6789B7-DD73-47DF-A1E3-7CEFCC331DE2}"/>
          </ac:spMkLst>
        </pc:spChg>
        <pc:spChg chg="add mod">
          <ac:chgData name="정현수" userId="0f1c3658-c745-4755-b13d-24f32c5af473" providerId="ADAL" clId="{F89B4CD7-58E0-49E0-AC33-24F01180C4DB}" dt="2021-10-31T03:15:34.182" v="4182" actId="1037"/>
          <ac:spMkLst>
            <pc:docMk/>
            <pc:sldMk cId="3286273291" sldId="304"/>
            <ac:spMk id="148" creationId="{A01EC5CD-F9C0-4F06-93D9-FB4F725CD991}"/>
          </ac:spMkLst>
        </pc:spChg>
        <pc:spChg chg="add mod">
          <ac:chgData name="정현수" userId="0f1c3658-c745-4755-b13d-24f32c5af473" providerId="ADAL" clId="{F89B4CD7-58E0-49E0-AC33-24F01180C4DB}" dt="2021-10-31T03:15:34.182" v="4182" actId="1037"/>
          <ac:spMkLst>
            <pc:docMk/>
            <pc:sldMk cId="3286273291" sldId="304"/>
            <ac:spMk id="149" creationId="{58B99FC7-8225-403A-99A6-14C763DF00D5}"/>
          </ac:spMkLst>
        </pc:spChg>
        <pc:spChg chg="add mod">
          <ac:chgData name="정현수" userId="0f1c3658-c745-4755-b13d-24f32c5af473" providerId="ADAL" clId="{F89B4CD7-58E0-49E0-AC33-24F01180C4DB}" dt="2021-10-31T03:15:34.182" v="4182" actId="1037"/>
          <ac:spMkLst>
            <pc:docMk/>
            <pc:sldMk cId="3286273291" sldId="304"/>
            <ac:spMk id="150" creationId="{489EDDEA-2761-4539-B538-4B483D05E1BF}"/>
          </ac:spMkLst>
        </pc:spChg>
        <pc:spChg chg="add del mod">
          <ac:chgData name="정현수" userId="0f1c3658-c745-4755-b13d-24f32c5af473" providerId="ADAL" clId="{F89B4CD7-58E0-49E0-AC33-24F01180C4DB}" dt="2021-10-31T03:23:45.956" v="4522" actId="478"/>
          <ac:spMkLst>
            <pc:docMk/>
            <pc:sldMk cId="3286273291" sldId="304"/>
            <ac:spMk id="151" creationId="{86E25CDD-3C63-4AC6-B8AD-D4A90911309E}"/>
          </ac:spMkLst>
        </pc:spChg>
        <pc:spChg chg="add del mod">
          <ac:chgData name="정현수" userId="0f1c3658-c745-4755-b13d-24f32c5af473" providerId="ADAL" clId="{F89B4CD7-58E0-49E0-AC33-24F01180C4DB}" dt="2021-10-31T03:23:45.956" v="4522" actId="478"/>
          <ac:spMkLst>
            <pc:docMk/>
            <pc:sldMk cId="3286273291" sldId="304"/>
            <ac:spMk id="152" creationId="{A5E0B34A-CCA8-4E02-A3C6-DBF9707D45F5}"/>
          </ac:spMkLst>
        </pc:spChg>
        <pc:spChg chg="add mod">
          <ac:chgData name="정현수" userId="0f1c3658-c745-4755-b13d-24f32c5af473" providerId="ADAL" clId="{F89B4CD7-58E0-49E0-AC33-24F01180C4DB}" dt="2021-10-31T03:23:22.131" v="4520"/>
          <ac:spMkLst>
            <pc:docMk/>
            <pc:sldMk cId="3286273291" sldId="304"/>
            <ac:spMk id="153" creationId="{46E4F541-AF56-4B44-A26C-4D278906900E}"/>
          </ac:spMkLst>
        </pc:spChg>
        <pc:spChg chg="add mod">
          <ac:chgData name="정현수" userId="0f1c3658-c745-4755-b13d-24f32c5af473" providerId="ADAL" clId="{F89B4CD7-58E0-49E0-AC33-24F01180C4DB}" dt="2021-10-31T03:23:22.131" v="4520"/>
          <ac:spMkLst>
            <pc:docMk/>
            <pc:sldMk cId="3286273291" sldId="304"/>
            <ac:spMk id="154" creationId="{B7C6252C-253F-40FE-9442-76EDFBD95A36}"/>
          </ac:spMkLst>
        </pc:spChg>
        <pc:grpChg chg="add mod">
          <ac:chgData name="정현수" userId="0f1c3658-c745-4755-b13d-24f32c5af473" providerId="ADAL" clId="{F89B4CD7-58E0-49E0-AC33-24F01180C4DB}" dt="2021-10-31T03:18:06.055" v="4320" actId="164"/>
          <ac:grpSpMkLst>
            <pc:docMk/>
            <pc:sldMk cId="3286273291" sldId="304"/>
            <ac:grpSpMk id="3" creationId="{08A207DE-38EB-49BE-943D-00183838921F}"/>
          </ac:grpSpMkLst>
        </pc:grpChg>
        <pc:grpChg chg="add mod">
          <ac:chgData name="정현수" userId="0f1c3658-c745-4755-b13d-24f32c5af473" providerId="ADAL" clId="{F89B4CD7-58E0-49E0-AC33-24F01180C4DB}" dt="2021-10-31T03:18:06.055" v="4320" actId="164"/>
          <ac:grpSpMkLst>
            <pc:docMk/>
            <pc:sldMk cId="3286273291" sldId="304"/>
            <ac:grpSpMk id="4" creationId="{517B4AD2-2C52-4C6C-8276-C96EA106A9DE}"/>
          </ac:grpSpMkLst>
        </pc:grpChg>
        <pc:grpChg chg="add mod">
          <ac:chgData name="정현수" userId="0f1c3658-c745-4755-b13d-24f32c5af473" providerId="ADAL" clId="{F89B4CD7-58E0-49E0-AC33-24F01180C4DB}" dt="2021-10-31T03:18:06.055" v="4320" actId="164"/>
          <ac:grpSpMkLst>
            <pc:docMk/>
            <pc:sldMk cId="3286273291" sldId="304"/>
            <ac:grpSpMk id="5" creationId="{4C8D4E71-C3AB-4D6E-8A69-CA09A2F37004}"/>
          </ac:grpSpMkLst>
        </pc:grpChg>
        <pc:grpChg chg="add mod">
          <ac:chgData name="정현수" userId="0f1c3658-c745-4755-b13d-24f32c5af473" providerId="ADAL" clId="{F89B4CD7-58E0-49E0-AC33-24F01180C4DB}" dt="2021-10-31T03:18:06.055" v="4320" actId="164"/>
          <ac:grpSpMkLst>
            <pc:docMk/>
            <pc:sldMk cId="3286273291" sldId="304"/>
            <ac:grpSpMk id="6" creationId="{02498DF9-21DF-4846-B447-3AEF183CEC01}"/>
          </ac:grpSpMkLst>
        </pc:grpChg>
        <pc:grpChg chg="add mod">
          <ac:chgData name="정현수" userId="0f1c3658-c745-4755-b13d-24f32c5af473" providerId="ADAL" clId="{F89B4CD7-58E0-49E0-AC33-24F01180C4DB}" dt="2021-10-31T03:18:06.055" v="4320" actId="164"/>
          <ac:grpSpMkLst>
            <pc:docMk/>
            <pc:sldMk cId="3286273291" sldId="304"/>
            <ac:grpSpMk id="11" creationId="{9B55A962-7C4F-4D12-8399-4D25BC87B12E}"/>
          </ac:grpSpMkLst>
        </pc:grpChg>
        <pc:grpChg chg="add mod">
          <ac:chgData name="정현수" userId="0f1c3658-c745-4755-b13d-24f32c5af473" providerId="ADAL" clId="{F89B4CD7-58E0-49E0-AC33-24F01180C4DB}" dt="2021-10-31T03:18:06.055" v="4320" actId="164"/>
          <ac:grpSpMkLst>
            <pc:docMk/>
            <pc:sldMk cId="3286273291" sldId="304"/>
            <ac:grpSpMk id="12" creationId="{BA339941-27CB-4114-AA06-9B429F6CB480}"/>
          </ac:grpSpMkLst>
        </pc:grpChg>
        <pc:grpChg chg="add mod">
          <ac:chgData name="정현수" userId="0f1c3658-c745-4755-b13d-24f32c5af473" providerId="ADAL" clId="{F89B4CD7-58E0-49E0-AC33-24F01180C4DB}" dt="2021-10-31T03:18:06.055" v="4320" actId="164"/>
          <ac:grpSpMkLst>
            <pc:docMk/>
            <pc:sldMk cId="3286273291" sldId="304"/>
            <ac:grpSpMk id="13" creationId="{3989F05E-F3F4-4FE2-86E3-5807C380C369}"/>
          </ac:grpSpMkLst>
        </pc:grpChg>
        <pc:grpChg chg="del">
          <ac:chgData name="정현수" userId="0f1c3658-c745-4755-b13d-24f32c5af473" providerId="ADAL" clId="{F89B4CD7-58E0-49E0-AC33-24F01180C4DB}" dt="2021-10-31T03:08:31.028" v="3671" actId="478"/>
          <ac:grpSpMkLst>
            <pc:docMk/>
            <pc:sldMk cId="3286273291" sldId="304"/>
            <ac:grpSpMk id="34" creationId="{69BF30FD-4B56-4C7C-A122-B5B6818EF23C}"/>
          </ac:grpSpMkLst>
        </pc:grpChg>
        <pc:grpChg chg="add del mod">
          <ac:chgData name="정현수" userId="0f1c3658-c745-4755-b13d-24f32c5af473" providerId="ADAL" clId="{F89B4CD7-58E0-49E0-AC33-24F01180C4DB}" dt="2021-10-31T03:08:37.623" v="3673"/>
          <ac:grpSpMkLst>
            <pc:docMk/>
            <pc:sldMk cId="3286273291" sldId="304"/>
            <ac:grpSpMk id="40" creationId="{1E00CD57-E578-4538-B712-80C55914A18E}"/>
          </ac:grpSpMkLst>
        </pc:grpChg>
        <pc:grpChg chg="add del mod">
          <ac:chgData name="정현수" userId="0f1c3658-c745-4755-b13d-24f32c5af473" providerId="ADAL" clId="{F89B4CD7-58E0-49E0-AC33-24F01180C4DB}" dt="2021-10-31T03:08:37.623" v="3673"/>
          <ac:grpSpMkLst>
            <pc:docMk/>
            <pc:sldMk cId="3286273291" sldId="304"/>
            <ac:grpSpMk id="46" creationId="{5DC09023-FA9F-4570-A324-D1348FCC0746}"/>
          </ac:grpSpMkLst>
        </pc:grpChg>
        <pc:grpChg chg="mod">
          <ac:chgData name="정현수" userId="0f1c3658-c745-4755-b13d-24f32c5af473" providerId="ADAL" clId="{F89B4CD7-58E0-49E0-AC33-24F01180C4DB}" dt="2021-10-31T03:18:06.055" v="4320" actId="164"/>
          <ac:grpSpMkLst>
            <pc:docMk/>
            <pc:sldMk cId="3286273291" sldId="304"/>
            <ac:grpSpMk id="58" creationId="{C0BBA242-54C3-488A-81B1-11B46DAC6637}"/>
          </ac:grpSpMkLst>
        </pc:grpChg>
        <pc:grpChg chg="mod">
          <ac:chgData name="정현수" userId="0f1c3658-c745-4755-b13d-24f32c5af473" providerId="ADAL" clId="{F89B4CD7-58E0-49E0-AC33-24F01180C4DB}" dt="2021-10-31T03:18:06.055" v="4320" actId="164"/>
          <ac:grpSpMkLst>
            <pc:docMk/>
            <pc:sldMk cId="3286273291" sldId="304"/>
            <ac:grpSpMk id="63" creationId="{3BEBECFD-1110-4982-A81B-757D00C82265}"/>
          </ac:grpSpMkLst>
        </pc:grpChg>
        <pc:grpChg chg="mod">
          <ac:chgData name="정현수" userId="0f1c3658-c745-4755-b13d-24f32c5af473" providerId="ADAL" clId="{F89B4CD7-58E0-49E0-AC33-24F01180C4DB}" dt="2021-10-31T03:18:06.055" v="4320" actId="164"/>
          <ac:grpSpMkLst>
            <pc:docMk/>
            <pc:sldMk cId="3286273291" sldId="304"/>
            <ac:grpSpMk id="68" creationId="{72FD4396-FCA4-48E9-806F-F79DE89562A9}"/>
          </ac:grpSpMkLst>
        </pc:grpChg>
        <pc:grpChg chg="add del mod">
          <ac:chgData name="정현수" userId="0f1c3658-c745-4755-b13d-24f32c5af473" providerId="ADAL" clId="{F89B4CD7-58E0-49E0-AC33-24F01180C4DB}" dt="2021-10-31T03:08:37.623" v="3673"/>
          <ac:grpSpMkLst>
            <pc:docMk/>
            <pc:sldMk cId="3286273291" sldId="304"/>
            <ac:grpSpMk id="73" creationId="{987B4B7A-8705-41FB-8CA3-D6EDA4217A55}"/>
          </ac:grpSpMkLst>
        </pc:grpChg>
        <pc:grpChg chg="add del mod">
          <ac:chgData name="정현수" userId="0f1c3658-c745-4755-b13d-24f32c5af473" providerId="ADAL" clId="{F89B4CD7-58E0-49E0-AC33-24F01180C4DB}" dt="2021-10-31T03:08:37.623" v="3673"/>
          <ac:grpSpMkLst>
            <pc:docMk/>
            <pc:sldMk cId="3286273291" sldId="304"/>
            <ac:grpSpMk id="78" creationId="{F191A262-18BA-464C-9629-3DAFB0878AA2}"/>
          </ac:grpSpMkLst>
        </pc:grpChg>
        <pc:grpChg chg="add del mod">
          <ac:chgData name="정현수" userId="0f1c3658-c745-4755-b13d-24f32c5af473" providerId="ADAL" clId="{F89B4CD7-58E0-49E0-AC33-24F01180C4DB}" dt="2021-10-31T03:08:37.623" v="3673"/>
          <ac:grpSpMkLst>
            <pc:docMk/>
            <pc:sldMk cId="3286273291" sldId="304"/>
            <ac:grpSpMk id="81" creationId="{DE697BA5-2C52-4D92-A3E9-CFC117C1CA25}"/>
          </ac:grpSpMkLst>
        </pc:grpChg>
        <pc:grpChg chg="add del mod">
          <ac:chgData name="정현수" userId="0f1c3658-c745-4755-b13d-24f32c5af473" providerId="ADAL" clId="{F89B4CD7-58E0-49E0-AC33-24F01180C4DB}" dt="2021-10-31T03:08:37.623" v="3673"/>
          <ac:grpSpMkLst>
            <pc:docMk/>
            <pc:sldMk cId="3286273291" sldId="304"/>
            <ac:grpSpMk id="84" creationId="{73E449A3-C3B7-4EEB-B18A-84B309089045}"/>
          </ac:grpSpMkLst>
        </pc:grpChg>
        <pc:grpChg chg="add del mod">
          <ac:chgData name="정현수" userId="0f1c3658-c745-4755-b13d-24f32c5af473" providerId="ADAL" clId="{F89B4CD7-58E0-49E0-AC33-24F01180C4DB}" dt="2021-10-31T03:08:37.623" v="3673"/>
          <ac:grpSpMkLst>
            <pc:docMk/>
            <pc:sldMk cId="3286273291" sldId="304"/>
            <ac:grpSpMk id="87" creationId="{D8375E43-B882-48E3-9216-A3E04092257F}"/>
          </ac:grpSpMkLst>
        </pc:grpChg>
        <pc:grpChg chg="add del mod">
          <ac:chgData name="정현수" userId="0f1c3658-c745-4755-b13d-24f32c5af473" providerId="ADAL" clId="{F89B4CD7-58E0-49E0-AC33-24F01180C4DB}" dt="2021-10-31T03:08:37.623" v="3673"/>
          <ac:grpSpMkLst>
            <pc:docMk/>
            <pc:sldMk cId="3286273291" sldId="304"/>
            <ac:grpSpMk id="90" creationId="{9979AA22-4137-438B-A8AB-5F046286C61C}"/>
          </ac:grpSpMkLst>
        </pc:grpChg>
        <pc:grpChg chg="add del mod">
          <ac:chgData name="정현수" userId="0f1c3658-c745-4755-b13d-24f32c5af473" providerId="ADAL" clId="{F89B4CD7-58E0-49E0-AC33-24F01180C4DB}" dt="2021-10-31T03:08:37.623" v="3673"/>
          <ac:grpSpMkLst>
            <pc:docMk/>
            <pc:sldMk cId="3286273291" sldId="304"/>
            <ac:grpSpMk id="93" creationId="{A181019F-F321-4383-B018-C494A0A207D0}"/>
          </ac:grpSpMkLst>
        </pc:grpChg>
        <pc:grpChg chg="add mod ord">
          <ac:chgData name="정현수" userId="0f1c3658-c745-4755-b13d-24f32c5af473" providerId="ADAL" clId="{F89B4CD7-58E0-49E0-AC33-24F01180C4DB}" dt="2021-10-31T03:11:41.849" v="3856" actId="167"/>
          <ac:grpSpMkLst>
            <pc:docMk/>
            <pc:sldMk cId="3286273291" sldId="304"/>
            <ac:grpSpMk id="97" creationId="{4B1E9538-FD58-47A2-ABC4-8B20E1A4D4CA}"/>
          </ac:grpSpMkLst>
        </pc:grpChg>
        <pc:grpChg chg="add mod ord">
          <ac:chgData name="정현수" userId="0f1c3658-c745-4755-b13d-24f32c5af473" providerId="ADAL" clId="{F89B4CD7-58E0-49E0-AC33-24F01180C4DB}" dt="2021-10-31T03:11:41.849" v="3856" actId="167"/>
          <ac:grpSpMkLst>
            <pc:docMk/>
            <pc:sldMk cId="3286273291" sldId="304"/>
            <ac:grpSpMk id="102" creationId="{15D3DE02-47DF-4F00-963E-1283FBC89A04}"/>
          </ac:grpSpMkLst>
        </pc:grpChg>
        <pc:grpChg chg="add mod ord">
          <ac:chgData name="정현수" userId="0f1c3658-c745-4755-b13d-24f32c5af473" providerId="ADAL" clId="{F89B4CD7-58E0-49E0-AC33-24F01180C4DB}" dt="2021-10-31T03:11:41.849" v="3856" actId="167"/>
          <ac:grpSpMkLst>
            <pc:docMk/>
            <pc:sldMk cId="3286273291" sldId="304"/>
            <ac:grpSpMk id="107" creationId="{B24AC365-F5A7-4952-A071-4BDA12C4A1B8}"/>
          </ac:grpSpMkLst>
        </pc:grpChg>
        <pc:grpChg chg="add mod ord">
          <ac:chgData name="정현수" userId="0f1c3658-c745-4755-b13d-24f32c5af473" providerId="ADAL" clId="{F89B4CD7-58E0-49E0-AC33-24F01180C4DB}" dt="2021-10-31T03:11:41.849" v="3856" actId="167"/>
          <ac:grpSpMkLst>
            <pc:docMk/>
            <pc:sldMk cId="3286273291" sldId="304"/>
            <ac:grpSpMk id="112" creationId="{A868AD53-0992-4EEA-9F7C-172CDB379F43}"/>
          </ac:grpSpMkLst>
        </pc:grpChg>
        <pc:grpChg chg="add mod ord">
          <ac:chgData name="정현수" userId="0f1c3658-c745-4755-b13d-24f32c5af473" providerId="ADAL" clId="{F89B4CD7-58E0-49E0-AC33-24F01180C4DB}" dt="2021-10-31T03:11:41.849" v="3856" actId="167"/>
          <ac:grpSpMkLst>
            <pc:docMk/>
            <pc:sldMk cId="3286273291" sldId="304"/>
            <ac:grpSpMk id="115" creationId="{72B76EBA-ED0C-47E0-A047-FC0F8E535501}"/>
          </ac:grpSpMkLst>
        </pc:grpChg>
        <pc:grpChg chg="add mod ord">
          <ac:chgData name="정현수" userId="0f1c3658-c745-4755-b13d-24f32c5af473" providerId="ADAL" clId="{F89B4CD7-58E0-49E0-AC33-24F01180C4DB}" dt="2021-10-31T03:11:41.849" v="3856" actId="167"/>
          <ac:grpSpMkLst>
            <pc:docMk/>
            <pc:sldMk cId="3286273291" sldId="304"/>
            <ac:grpSpMk id="118" creationId="{5D76B4C3-36FE-40F4-9EE0-CFA52796E255}"/>
          </ac:grpSpMkLst>
        </pc:grpChg>
        <pc:grpChg chg="add mod ord">
          <ac:chgData name="정현수" userId="0f1c3658-c745-4755-b13d-24f32c5af473" providerId="ADAL" clId="{F89B4CD7-58E0-49E0-AC33-24F01180C4DB}" dt="2021-10-31T03:11:41.849" v="3856" actId="167"/>
          <ac:grpSpMkLst>
            <pc:docMk/>
            <pc:sldMk cId="3286273291" sldId="304"/>
            <ac:grpSpMk id="121" creationId="{5314A919-1B96-4706-8842-D50C9890EC1E}"/>
          </ac:grpSpMkLst>
        </pc:grpChg>
        <pc:grpChg chg="add mod ord">
          <ac:chgData name="정현수" userId="0f1c3658-c745-4755-b13d-24f32c5af473" providerId="ADAL" clId="{F89B4CD7-58E0-49E0-AC33-24F01180C4DB}" dt="2021-10-31T03:11:41.849" v="3856" actId="167"/>
          <ac:grpSpMkLst>
            <pc:docMk/>
            <pc:sldMk cId="3286273291" sldId="304"/>
            <ac:grpSpMk id="124" creationId="{EA52F191-EB6D-4CCE-8CAB-B8D4157D1492}"/>
          </ac:grpSpMkLst>
        </pc:grpChg>
        <pc:grpChg chg="add mod ord">
          <ac:chgData name="정현수" userId="0f1c3658-c745-4755-b13d-24f32c5af473" providerId="ADAL" clId="{F89B4CD7-58E0-49E0-AC33-24F01180C4DB}" dt="2021-10-31T03:11:41.849" v="3856" actId="167"/>
          <ac:grpSpMkLst>
            <pc:docMk/>
            <pc:sldMk cId="3286273291" sldId="304"/>
            <ac:grpSpMk id="127" creationId="{1ABD10CC-54A7-4509-8C11-E93A92230AEE}"/>
          </ac:grpSpMkLst>
        </pc:grpChg>
        <pc:grpChg chg="add mod">
          <ac:chgData name="정현수" userId="0f1c3658-c745-4755-b13d-24f32c5af473" providerId="ADAL" clId="{F89B4CD7-58E0-49E0-AC33-24F01180C4DB}" dt="2021-10-31T03:15:34.182" v="4182" actId="1037"/>
          <ac:grpSpMkLst>
            <pc:docMk/>
            <pc:sldMk cId="3286273291" sldId="304"/>
            <ac:grpSpMk id="136" creationId="{91ADEB84-4E84-421D-AC1C-9895FAE343F2}"/>
          </ac:grpSpMkLst>
        </pc:grpChg>
        <pc:grpChg chg="add mod">
          <ac:chgData name="정현수" userId="0f1c3658-c745-4755-b13d-24f32c5af473" providerId="ADAL" clId="{F89B4CD7-58E0-49E0-AC33-24F01180C4DB}" dt="2021-10-31T03:15:34.182" v="4182" actId="1037"/>
          <ac:grpSpMkLst>
            <pc:docMk/>
            <pc:sldMk cId="3286273291" sldId="304"/>
            <ac:grpSpMk id="141" creationId="{682DFF19-312E-4C60-81E3-CC159646E1F8}"/>
          </ac:grpSpMkLst>
        </pc:grpChg>
        <pc:cxnChg chg="mod">
          <ac:chgData name="정현수" userId="0f1c3658-c745-4755-b13d-24f32c5af473" providerId="ADAL" clId="{F89B4CD7-58E0-49E0-AC33-24F01180C4DB}" dt="2021-10-31T03:08:32.312" v="3672"/>
          <ac:cxnSpMkLst>
            <pc:docMk/>
            <pc:sldMk cId="3286273291" sldId="304"/>
            <ac:cxnSpMk id="43" creationId="{2B3478AB-06A1-42D3-A4E9-82D56F52AA43}"/>
          </ac:cxnSpMkLst>
        </pc:cxnChg>
        <pc:cxnChg chg="mod">
          <ac:chgData name="정현수" userId="0f1c3658-c745-4755-b13d-24f32c5af473" providerId="ADAL" clId="{F89B4CD7-58E0-49E0-AC33-24F01180C4DB}" dt="2021-10-31T03:08:32.312" v="3672"/>
          <ac:cxnSpMkLst>
            <pc:docMk/>
            <pc:sldMk cId="3286273291" sldId="304"/>
            <ac:cxnSpMk id="44" creationId="{4B8135E9-991E-4EA5-940A-FDF9CF86F3A7}"/>
          </ac:cxnSpMkLst>
        </pc:cxnChg>
        <pc:cxnChg chg="mod">
          <ac:chgData name="정현수" userId="0f1c3658-c745-4755-b13d-24f32c5af473" providerId="ADAL" clId="{F89B4CD7-58E0-49E0-AC33-24F01180C4DB}" dt="2021-10-31T03:08:32.312" v="3672"/>
          <ac:cxnSpMkLst>
            <pc:docMk/>
            <pc:sldMk cId="3286273291" sldId="304"/>
            <ac:cxnSpMk id="45" creationId="{58FA2598-11D9-47A6-9E4E-B35290198E25}"/>
          </ac:cxnSpMkLst>
        </pc:cxnChg>
        <pc:cxnChg chg="mod">
          <ac:chgData name="정현수" userId="0f1c3658-c745-4755-b13d-24f32c5af473" providerId="ADAL" clId="{F89B4CD7-58E0-49E0-AC33-24F01180C4DB}" dt="2021-10-31T03:08:32.312" v="3672"/>
          <ac:cxnSpMkLst>
            <pc:docMk/>
            <pc:sldMk cId="3286273291" sldId="304"/>
            <ac:cxnSpMk id="48" creationId="{1402398F-8539-46EA-B855-178D21716AD9}"/>
          </ac:cxnSpMkLst>
        </pc:cxnChg>
        <pc:cxnChg chg="mod">
          <ac:chgData name="정현수" userId="0f1c3658-c745-4755-b13d-24f32c5af473" providerId="ADAL" clId="{F89B4CD7-58E0-49E0-AC33-24F01180C4DB}" dt="2021-10-31T03:08:32.312" v="3672"/>
          <ac:cxnSpMkLst>
            <pc:docMk/>
            <pc:sldMk cId="3286273291" sldId="304"/>
            <ac:cxnSpMk id="49" creationId="{58EF4B4E-CEC7-4D0F-BF31-432E97FFC084}"/>
          </ac:cxnSpMkLst>
        </pc:cxnChg>
        <pc:cxnChg chg="mod">
          <ac:chgData name="정현수" userId="0f1c3658-c745-4755-b13d-24f32c5af473" providerId="ADAL" clId="{F89B4CD7-58E0-49E0-AC33-24F01180C4DB}" dt="2021-10-31T03:08:32.312" v="3672"/>
          <ac:cxnSpMkLst>
            <pc:docMk/>
            <pc:sldMk cId="3286273291" sldId="304"/>
            <ac:cxnSpMk id="50" creationId="{BEFBE398-5234-4212-AF0E-7B0AFE42069F}"/>
          </ac:cxnSpMkLst>
        </pc:cxnChg>
        <pc:cxnChg chg="mod">
          <ac:chgData name="정현수" userId="0f1c3658-c745-4755-b13d-24f32c5af473" providerId="ADAL" clId="{F89B4CD7-58E0-49E0-AC33-24F01180C4DB}" dt="2021-10-31T11:20:08.748" v="6973" actId="692"/>
          <ac:cxnSpMkLst>
            <pc:docMk/>
            <pc:sldMk cId="3286273291" sldId="304"/>
            <ac:cxnSpMk id="60" creationId="{A4F05454-302A-4873-91FA-914FF5CFA763}"/>
          </ac:cxnSpMkLst>
        </pc:cxnChg>
        <pc:cxnChg chg="mod">
          <ac:chgData name="정현수" userId="0f1c3658-c745-4755-b13d-24f32c5af473" providerId="ADAL" clId="{F89B4CD7-58E0-49E0-AC33-24F01180C4DB}" dt="2021-10-31T11:20:08.748" v="6973" actId="692"/>
          <ac:cxnSpMkLst>
            <pc:docMk/>
            <pc:sldMk cId="3286273291" sldId="304"/>
            <ac:cxnSpMk id="61" creationId="{628A5D3A-715A-4D0F-9DD4-57CB3D230602}"/>
          </ac:cxnSpMkLst>
        </pc:cxnChg>
        <pc:cxnChg chg="mod">
          <ac:chgData name="정현수" userId="0f1c3658-c745-4755-b13d-24f32c5af473" providerId="ADAL" clId="{F89B4CD7-58E0-49E0-AC33-24F01180C4DB}" dt="2021-10-31T11:20:08.748" v="6973" actId="692"/>
          <ac:cxnSpMkLst>
            <pc:docMk/>
            <pc:sldMk cId="3286273291" sldId="304"/>
            <ac:cxnSpMk id="62" creationId="{32B87B54-36C2-468A-A5DE-891C6DE5627A}"/>
          </ac:cxnSpMkLst>
        </pc:cxnChg>
        <pc:cxnChg chg="mod">
          <ac:chgData name="정현수" userId="0f1c3658-c745-4755-b13d-24f32c5af473" providerId="ADAL" clId="{F89B4CD7-58E0-49E0-AC33-24F01180C4DB}" dt="2021-10-31T11:20:08.748" v="6973" actId="692"/>
          <ac:cxnSpMkLst>
            <pc:docMk/>
            <pc:sldMk cId="3286273291" sldId="304"/>
            <ac:cxnSpMk id="65" creationId="{B3322F20-4522-43E6-BC42-676EC5EA8419}"/>
          </ac:cxnSpMkLst>
        </pc:cxnChg>
        <pc:cxnChg chg="mod">
          <ac:chgData name="정현수" userId="0f1c3658-c745-4755-b13d-24f32c5af473" providerId="ADAL" clId="{F89B4CD7-58E0-49E0-AC33-24F01180C4DB}" dt="2021-10-31T11:20:08.748" v="6973" actId="692"/>
          <ac:cxnSpMkLst>
            <pc:docMk/>
            <pc:sldMk cId="3286273291" sldId="304"/>
            <ac:cxnSpMk id="66" creationId="{F2A6EC1F-7924-44B3-A799-DA64796E8C0D}"/>
          </ac:cxnSpMkLst>
        </pc:cxnChg>
        <pc:cxnChg chg="mod">
          <ac:chgData name="정현수" userId="0f1c3658-c745-4755-b13d-24f32c5af473" providerId="ADAL" clId="{F89B4CD7-58E0-49E0-AC33-24F01180C4DB}" dt="2021-10-31T11:20:08.748" v="6973" actId="692"/>
          <ac:cxnSpMkLst>
            <pc:docMk/>
            <pc:sldMk cId="3286273291" sldId="304"/>
            <ac:cxnSpMk id="67" creationId="{711AEB5F-0BE5-4B38-A272-699BF924B401}"/>
          </ac:cxnSpMkLst>
        </pc:cxnChg>
        <pc:cxnChg chg="mod">
          <ac:chgData name="정현수" userId="0f1c3658-c745-4755-b13d-24f32c5af473" providerId="ADAL" clId="{F89B4CD7-58E0-49E0-AC33-24F01180C4DB}" dt="2021-10-31T11:20:08.748" v="6973" actId="692"/>
          <ac:cxnSpMkLst>
            <pc:docMk/>
            <pc:sldMk cId="3286273291" sldId="304"/>
            <ac:cxnSpMk id="70" creationId="{414005B7-4AD0-4D98-8F20-E34B695ACED0}"/>
          </ac:cxnSpMkLst>
        </pc:cxnChg>
        <pc:cxnChg chg="mod">
          <ac:chgData name="정현수" userId="0f1c3658-c745-4755-b13d-24f32c5af473" providerId="ADAL" clId="{F89B4CD7-58E0-49E0-AC33-24F01180C4DB}" dt="2021-10-31T11:20:08.748" v="6973" actId="692"/>
          <ac:cxnSpMkLst>
            <pc:docMk/>
            <pc:sldMk cId="3286273291" sldId="304"/>
            <ac:cxnSpMk id="71" creationId="{AD30C517-48E9-45FB-8129-F0DE52124E08}"/>
          </ac:cxnSpMkLst>
        </pc:cxnChg>
        <pc:cxnChg chg="mod">
          <ac:chgData name="정현수" userId="0f1c3658-c745-4755-b13d-24f32c5af473" providerId="ADAL" clId="{F89B4CD7-58E0-49E0-AC33-24F01180C4DB}" dt="2021-10-31T11:20:08.748" v="6973" actId="692"/>
          <ac:cxnSpMkLst>
            <pc:docMk/>
            <pc:sldMk cId="3286273291" sldId="304"/>
            <ac:cxnSpMk id="72" creationId="{0400A32E-FCAF-4D7A-ACE9-1BC49FEBF1C4}"/>
          </ac:cxnSpMkLst>
        </pc:cxnChg>
        <pc:cxnChg chg="mod">
          <ac:chgData name="정현수" userId="0f1c3658-c745-4755-b13d-24f32c5af473" providerId="ADAL" clId="{F89B4CD7-58E0-49E0-AC33-24F01180C4DB}" dt="2021-10-31T03:08:32.312" v="3672"/>
          <ac:cxnSpMkLst>
            <pc:docMk/>
            <pc:sldMk cId="3286273291" sldId="304"/>
            <ac:cxnSpMk id="75" creationId="{6060F8BF-5543-4E05-A524-AA5277DA4799}"/>
          </ac:cxnSpMkLst>
        </pc:cxnChg>
        <pc:cxnChg chg="mod">
          <ac:chgData name="정현수" userId="0f1c3658-c745-4755-b13d-24f32c5af473" providerId="ADAL" clId="{F89B4CD7-58E0-49E0-AC33-24F01180C4DB}" dt="2021-10-31T03:08:32.312" v="3672"/>
          <ac:cxnSpMkLst>
            <pc:docMk/>
            <pc:sldMk cId="3286273291" sldId="304"/>
            <ac:cxnSpMk id="76" creationId="{AD7DA6C3-F3AE-413B-B544-36ECF3B366B0}"/>
          </ac:cxnSpMkLst>
        </pc:cxnChg>
        <pc:cxnChg chg="mod">
          <ac:chgData name="정현수" userId="0f1c3658-c745-4755-b13d-24f32c5af473" providerId="ADAL" clId="{F89B4CD7-58E0-49E0-AC33-24F01180C4DB}" dt="2021-10-31T03:08:32.312" v="3672"/>
          <ac:cxnSpMkLst>
            <pc:docMk/>
            <pc:sldMk cId="3286273291" sldId="304"/>
            <ac:cxnSpMk id="77" creationId="{724A250F-96F8-4E22-BC5B-82B464CFF689}"/>
          </ac:cxnSpMkLst>
        </pc:cxnChg>
        <pc:cxnChg chg="mod">
          <ac:chgData name="정현수" userId="0f1c3658-c745-4755-b13d-24f32c5af473" providerId="ADAL" clId="{F89B4CD7-58E0-49E0-AC33-24F01180C4DB}" dt="2021-10-31T03:11:33.587" v="3785"/>
          <ac:cxnSpMkLst>
            <pc:docMk/>
            <pc:sldMk cId="3286273291" sldId="304"/>
            <ac:cxnSpMk id="99" creationId="{3C9107D3-C0B9-47F9-BF45-9E450BDB2DE5}"/>
          </ac:cxnSpMkLst>
        </pc:cxnChg>
        <pc:cxnChg chg="mod">
          <ac:chgData name="정현수" userId="0f1c3658-c745-4755-b13d-24f32c5af473" providerId="ADAL" clId="{F89B4CD7-58E0-49E0-AC33-24F01180C4DB}" dt="2021-10-31T03:11:33.587" v="3785"/>
          <ac:cxnSpMkLst>
            <pc:docMk/>
            <pc:sldMk cId="3286273291" sldId="304"/>
            <ac:cxnSpMk id="100" creationId="{71D23563-361E-4C1A-840C-E8D3585871AE}"/>
          </ac:cxnSpMkLst>
        </pc:cxnChg>
        <pc:cxnChg chg="mod">
          <ac:chgData name="정현수" userId="0f1c3658-c745-4755-b13d-24f32c5af473" providerId="ADAL" clId="{F89B4CD7-58E0-49E0-AC33-24F01180C4DB}" dt="2021-10-31T03:11:33.587" v="3785"/>
          <ac:cxnSpMkLst>
            <pc:docMk/>
            <pc:sldMk cId="3286273291" sldId="304"/>
            <ac:cxnSpMk id="101" creationId="{3DFC3171-DF96-4488-9C45-D99709AF6E64}"/>
          </ac:cxnSpMkLst>
        </pc:cxnChg>
        <pc:cxnChg chg="mod">
          <ac:chgData name="정현수" userId="0f1c3658-c745-4755-b13d-24f32c5af473" providerId="ADAL" clId="{F89B4CD7-58E0-49E0-AC33-24F01180C4DB}" dt="2021-10-31T03:11:33.587" v="3785"/>
          <ac:cxnSpMkLst>
            <pc:docMk/>
            <pc:sldMk cId="3286273291" sldId="304"/>
            <ac:cxnSpMk id="104" creationId="{0BC77C99-A6A8-4884-AFA2-C40DE6C3C691}"/>
          </ac:cxnSpMkLst>
        </pc:cxnChg>
        <pc:cxnChg chg="mod">
          <ac:chgData name="정현수" userId="0f1c3658-c745-4755-b13d-24f32c5af473" providerId="ADAL" clId="{F89B4CD7-58E0-49E0-AC33-24F01180C4DB}" dt="2021-10-31T03:11:33.587" v="3785"/>
          <ac:cxnSpMkLst>
            <pc:docMk/>
            <pc:sldMk cId="3286273291" sldId="304"/>
            <ac:cxnSpMk id="105" creationId="{4D031DB0-4E80-4CDE-BC35-75A98FF78975}"/>
          </ac:cxnSpMkLst>
        </pc:cxnChg>
        <pc:cxnChg chg="mod">
          <ac:chgData name="정현수" userId="0f1c3658-c745-4755-b13d-24f32c5af473" providerId="ADAL" clId="{F89B4CD7-58E0-49E0-AC33-24F01180C4DB}" dt="2021-10-31T03:11:33.587" v="3785"/>
          <ac:cxnSpMkLst>
            <pc:docMk/>
            <pc:sldMk cId="3286273291" sldId="304"/>
            <ac:cxnSpMk id="106" creationId="{E9F8C641-5294-46FF-B0F8-1E77AFEE2E36}"/>
          </ac:cxnSpMkLst>
        </pc:cxnChg>
        <pc:cxnChg chg="mod">
          <ac:chgData name="정현수" userId="0f1c3658-c745-4755-b13d-24f32c5af473" providerId="ADAL" clId="{F89B4CD7-58E0-49E0-AC33-24F01180C4DB}" dt="2021-10-31T03:11:33.587" v="3785"/>
          <ac:cxnSpMkLst>
            <pc:docMk/>
            <pc:sldMk cId="3286273291" sldId="304"/>
            <ac:cxnSpMk id="109" creationId="{AA1F38D6-8428-437B-A7BF-6EF27B48F1F3}"/>
          </ac:cxnSpMkLst>
        </pc:cxnChg>
        <pc:cxnChg chg="mod">
          <ac:chgData name="정현수" userId="0f1c3658-c745-4755-b13d-24f32c5af473" providerId="ADAL" clId="{F89B4CD7-58E0-49E0-AC33-24F01180C4DB}" dt="2021-10-31T03:11:33.587" v="3785"/>
          <ac:cxnSpMkLst>
            <pc:docMk/>
            <pc:sldMk cId="3286273291" sldId="304"/>
            <ac:cxnSpMk id="110" creationId="{96412FF1-4722-4558-BA95-971D60559EAF}"/>
          </ac:cxnSpMkLst>
        </pc:cxnChg>
        <pc:cxnChg chg="mod">
          <ac:chgData name="정현수" userId="0f1c3658-c745-4755-b13d-24f32c5af473" providerId="ADAL" clId="{F89B4CD7-58E0-49E0-AC33-24F01180C4DB}" dt="2021-10-31T03:11:33.587" v="3785"/>
          <ac:cxnSpMkLst>
            <pc:docMk/>
            <pc:sldMk cId="3286273291" sldId="304"/>
            <ac:cxnSpMk id="111" creationId="{C6FCC0B6-E58A-4982-8E7A-8832A5015A4F}"/>
          </ac:cxnSpMkLst>
        </pc:cxnChg>
        <pc:cxnChg chg="mod">
          <ac:chgData name="정현수" userId="0f1c3658-c745-4755-b13d-24f32c5af473" providerId="ADAL" clId="{F89B4CD7-58E0-49E0-AC33-24F01180C4DB}" dt="2021-10-31T03:15:25.891" v="4102"/>
          <ac:cxnSpMkLst>
            <pc:docMk/>
            <pc:sldMk cId="3286273291" sldId="304"/>
            <ac:cxnSpMk id="138" creationId="{AA30D509-9B50-488D-91FC-7A8844C9D348}"/>
          </ac:cxnSpMkLst>
        </pc:cxnChg>
        <pc:cxnChg chg="mod">
          <ac:chgData name="정현수" userId="0f1c3658-c745-4755-b13d-24f32c5af473" providerId="ADAL" clId="{F89B4CD7-58E0-49E0-AC33-24F01180C4DB}" dt="2021-10-31T03:15:25.891" v="4102"/>
          <ac:cxnSpMkLst>
            <pc:docMk/>
            <pc:sldMk cId="3286273291" sldId="304"/>
            <ac:cxnSpMk id="139" creationId="{7964273C-E664-4365-9970-400364B692B6}"/>
          </ac:cxnSpMkLst>
        </pc:cxnChg>
        <pc:cxnChg chg="mod">
          <ac:chgData name="정현수" userId="0f1c3658-c745-4755-b13d-24f32c5af473" providerId="ADAL" clId="{F89B4CD7-58E0-49E0-AC33-24F01180C4DB}" dt="2021-10-31T03:15:25.891" v="4102"/>
          <ac:cxnSpMkLst>
            <pc:docMk/>
            <pc:sldMk cId="3286273291" sldId="304"/>
            <ac:cxnSpMk id="140" creationId="{00D58FC0-A340-448E-9C75-BCA0DC3066FE}"/>
          </ac:cxnSpMkLst>
        </pc:cxnChg>
        <pc:cxnChg chg="mod">
          <ac:chgData name="정현수" userId="0f1c3658-c745-4755-b13d-24f32c5af473" providerId="ADAL" clId="{F89B4CD7-58E0-49E0-AC33-24F01180C4DB}" dt="2021-10-31T03:15:25.891" v="4102"/>
          <ac:cxnSpMkLst>
            <pc:docMk/>
            <pc:sldMk cId="3286273291" sldId="304"/>
            <ac:cxnSpMk id="143" creationId="{DD245548-EAF4-4107-A895-E685A9CE4087}"/>
          </ac:cxnSpMkLst>
        </pc:cxnChg>
        <pc:cxnChg chg="mod">
          <ac:chgData name="정현수" userId="0f1c3658-c745-4755-b13d-24f32c5af473" providerId="ADAL" clId="{F89B4CD7-58E0-49E0-AC33-24F01180C4DB}" dt="2021-10-31T03:15:25.891" v="4102"/>
          <ac:cxnSpMkLst>
            <pc:docMk/>
            <pc:sldMk cId="3286273291" sldId="304"/>
            <ac:cxnSpMk id="144" creationId="{0342A880-6916-44AB-9D16-CD8F8EC46784}"/>
          </ac:cxnSpMkLst>
        </pc:cxnChg>
        <pc:cxnChg chg="mod">
          <ac:chgData name="정현수" userId="0f1c3658-c745-4755-b13d-24f32c5af473" providerId="ADAL" clId="{F89B4CD7-58E0-49E0-AC33-24F01180C4DB}" dt="2021-10-31T03:15:25.891" v="4102"/>
          <ac:cxnSpMkLst>
            <pc:docMk/>
            <pc:sldMk cId="3286273291" sldId="304"/>
            <ac:cxnSpMk id="145" creationId="{50903E45-D4A2-4559-85C3-7030EAB8A000}"/>
          </ac:cxnSpMkLst>
        </pc:cxnChg>
      </pc:sldChg>
      <pc:sldChg chg="addSp delSp modSp add mod modTransition delAnim modAnim modNotesTx">
        <pc:chgData name="정현수" userId="0f1c3658-c745-4755-b13d-24f32c5af473" providerId="ADAL" clId="{F89B4CD7-58E0-49E0-AC33-24F01180C4DB}" dt="2021-11-01T02:21:51.796" v="11129" actId="20577"/>
        <pc:sldMkLst>
          <pc:docMk/>
          <pc:sldMk cId="1533112758" sldId="305"/>
        </pc:sldMkLst>
        <pc:spChg chg="mod">
          <ac:chgData name="정현수" userId="0f1c3658-c745-4755-b13d-24f32c5af473" providerId="ADAL" clId="{F89B4CD7-58E0-49E0-AC33-24F01180C4DB}" dt="2021-10-31T10:58:38.748" v="5807" actId="403"/>
          <ac:spMkLst>
            <pc:docMk/>
            <pc:sldMk cId="1533112758" sldId="305"/>
            <ac:spMk id="11" creationId="{385F4F03-EFED-4FD4-9715-D263F1BCCEC5}"/>
          </ac:spMkLst>
        </pc:spChg>
        <pc:spChg chg="add mod">
          <ac:chgData name="정현수" userId="0f1c3658-c745-4755-b13d-24f32c5af473" providerId="ADAL" clId="{F89B4CD7-58E0-49E0-AC33-24F01180C4DB}" dt="2021-10-31T10:18:58.374" v="5184" actId="1035"/>
          <ac:spMkLst>
            <pc:docMk/>
            <pc:sldMk cId="1533112758" sldId="305"/>
            <ac:spMk id="14" creationId="{87DA8601-61EF-40EF-8334-D50642650A27}"/>
          </ac:spMkLst>
        </pc:spChg>
        <pc:spChg chg="add mod">
          <ac:chgData name="정현수" userId="0f1c3658-c745-4755-b13d-24f32c5af473" providerId="ADAL" clId="{F89B4CD7-58E0-49E0-AC33-24F01180C4DB}" dt="2021-10-31T10:22:17.427" v="5216" actId="1076"/>
          <ac:spMkLst>
            <pc:docMk/>
            <pc:sldMk cId="1533112758" sldId="305"/>
            <ac:spMk id="16" creationId="{12802D46-A7C1-4575-8CBE-3E57224B08BF}"/>
          </ac:spMkLst>
        </pc:spChg>
        <pc:picChg chg="del">
          <ac:chgData name="정현수" userId="0f1c3658-c745-4755-b13d-24f32c5af473" providerId="ADAL" clId="{F89B4CD7-58E0-49E0-AC33-24F01180C4DB}" dt="2021-10-31T10:14:41.620" v="5138" actId="478"/>
          <ac:picMkLst>
            <pc:docMk/>
            <pc:sldMk cId="1533112758" sldId="305"/>
            <ac:picMk id="12" creationId="{D0EB9E10-526B-41A5-AF2E-964A29B2273F}"/>
          </ac:picMkLst>
        </pc:picChg>
        <pc:picChg chg="add mod">
          <ac:chgData name="정현수" userId="0f1c3658-c745-4755-b13d-24f32c5af473" providerId="ADAL" clId="{F89B4CD7-58E0-49E0-AC33-24F01180C4DB}" dt="2021-10-31T10:14:52.645" v="5144" actId="1076"/>
          <ac:picMkLst>
            <pc:docMk/>
            <pc:sldMk cId="1533112758" sldId="305"/>
            <ac:picMk id="13" creationId="{DB911DE8-8953-49A3-85F6-9925F9958E34}"/>
          </ac:picMkLst>
        </pc:picChg>
      </pc:sldChg>
      <pc:sldChg chg="addSp delSp modSp add del mod modAnim">
        <pc:chgData name="정현수" userId="0f1c3658-c745-4755-b13d-24f32c5af473" providerId="ADAL" clId="{F89B4CD7-58E0-49E0-AC33-24F01180C4DB}" dt="2021-10-31T03:11:25.851" v="3784" actId="47"/>
        <pc:sldMkLst>
          <pc:docMk/>
          <pc:sldMk cId="2473679647" sldId="305"/>
        </pc:sldMkLst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27" creationId="{5C76E676-779A-478A-85B2-147A5AA45810}"/>
          </ac:spMkLst>
        </pc:spChg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28" creationId="{B1A15F14-766A-48D6-9D78-C731943E1CF7}"/>
          </ac:spMkLst>
        </pc:spChg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30" creationId="{5B7D2386-11C0-48DC-B07B-635CB0180377}"/>
          </ac:spMkLst>
        </pc:spChg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31" creationId="{8B52BD77-F93F-4326-8BAD-7A615295489E}"/>
          </ac:spMkLst>
        </pc:spChg>
        <pc:spChg chg="mod">
          <ac:chgData name="정현수" userId="0f1c3658-c745-4755-b13d-24f32c5af473" providerId="ADAL" clId="{F89B4CD7-58E0-49E0-AC33-24F01180C4DB}" dt="2021-10-31T03:09:50.204" v="3697"/>
          <ac:spMkLst>
            <pc:docMk/>
            <pc:sldMk cId="2473679647" sldId="305"/>
            <ac:spMk id="37" creationId="{88891E5D-C7EF-4AF7-929B-FE8376D39701}"/>
          </ac:spMkLst>
        </pc:spChg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41" creationId="{0584DB99-DDCC-4FE8-B851-0F7A42E6E90A}"/>
          </ac:spMkLst>
        </pc:spChg>
        <pc:spChg chg="mod">
          <ac:chgData name="정현수" userId="0f1c3658-c745-4755-b13d-24f32c5af473" providerId="ADAL" clId="{F89B4CD7-58E0-49E0-AC33-24F01180C4DB}" dt="2021-10-31T03:09:52.647" v="3698"/>
          <ac:spMkLst>
            <pc:docMk/>
            <pc:sldMk cId="2473679647" sldId="305"/>
            <ac:spMk id="43" creationId="{B7AA9DF3-8A68-4BCD-B039-A60E6424D2F7}"/>
          </ac:spMkLst>
        </pc:spChg>
        <pc:spChg chg="mod">
          <ac:chgData name="정현수" userId="0f1c3658-c745-4755-b13d-24f32c5af473" providerId="ADAL" clId="{F89B4CD7-58E0-49E0-AC33-24F01180C4DB}" dt="2021-10-31T03:10:00.495" v="3700" actId="14100"/>
          <ac:spMkLst>
            <pc:docMk/>
            <pc:sldMk cId="2473679647" sldId="305"/>
            <ac:spMk id="48" creationId="{BBFC453F-1CFC-4674-896A-DE38702FE307}"/>
          </ac:spMkLst>
        </pc:spChg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51" creationId="{B3283B92-E89D-4510-A3E5-1ABDCE72FDA2}"/>
          </ac:spMkLst>
        </pc:spChg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52" creationId="{6EEBD408-3CCA-445E-B8ED-C62E34CCFF69}"/>
          </ac:spMkLst>
        </pc:spChg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53" creationId="{848ECC22-9CE3-4151-BA42-22D931D55A87}"/>
          </ac:spMkLst>
        </pc:spChg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54" creationId="{1EF3FE00-1D93-4C83-83D0-87012610D304}"/>
          </ac:spMkLst>
        </pc:spChg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55" creationId="{FF5A231D-BC7E-4531-98B6-EF3A5226B5FE}"/>
          </ac:spMkLst>
        </pc:spChg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56" creationId="{4ABEDD85-41C7-47BE-859A-A8A42C400C40}"/>
          </ac:spMkLst>
        </pc:spChg>
        <pc:spChg chg="del">
          <ac:chgData name="정현수" userId="0f1c3658-c745-4755-b13d-24f32c5af473" providerId="ADAL" clId="{F89B4CD7-58E0-49E0-AC33-24F01180C4DB}" dt="2021-10-31T03:08:43.325" v="3675" actId="478"/>
          <ac:spMkLst>
            <pc:docMk/>
            <pc:sldMk cId="2473679647" sldId="305"/>
            <ac:spMk id="57" creationId="{18525A3D-11AE-4863-96FE-CFD349CB081D}"/>
          </ac:spMkLst>
        </pc:spChg>
        <pc:spChg chg="mod">
          <ac:chgData name="정현수" userId="0f1c3658-c745-4755-b13d-24f32c5af473" providerId="ADAL" clId="{F89B4CD7-58E0-49E0-AC33-24F01180C4DB}" dt="2021-10-31T03:08:47.563" v="3676"/>
          <ac:spMkLst>
            <pc:docMk/>
            <pc:sldMk cId="2473679647" sldId="305"/>
            <ac:spMk id="75" creationId="{31BA8BDD-F8E3-4188-8BC7-69BD1002D8FF}"/>
          </ac:spMkLst>
        </pc:spChg>
        <pc:spChg chg="mod">
          <ac:chgData name="정현수" userId="0f1c3658-c745-4755-b13d-24f32c5af473" providerId="ADAL" clId="{F89B4CD7-58E0-49E0-AC33-24F01180C4DB}" dt="2021-10-31T03:09:40.301" v="3694"/>
          <ac:spMkLst>
            <pc:docMk/>
            <pc:sldMk cId="2473679647" sldId="305"/>
            <ac:spMk id="76" creationId="{8F8EF744-05E3-45C0-AE5C-8201AEDF6228}"/>
          </ac:spMkLst>
        </pc:spChg>
        <pc:spChg chg="mod">
          <ac:chgData name="정현수" userId="0f1c3658-c745-4755-b13d-24f32c5af473" providerId="ADAL" clId="{F89B4CD7-58E0-49E0-AC33-24F01180C4DB}" dt="2021-10-31T03:08:47.563" v="3676"/>
          <ac:spMkLst>
            <pc:docMk/>
            <pc:sldMk cId="2473679647" sldId="305"/>
            <ac:spMk id="78" creationId="{DBADFF34-6E82-481F-8AE2-DF80FF4D3140}"/>
          </ac:spMkLst>
        </pc:spChg>
        <pc:spChg chg="mod">
          <ac:chgData name="정현수" userId="0f1c3658-c745-4755-b13d-24f32c5af473" providerId="ADAL" clId="{F89B4CD7-58E0-49E0-AC33-24F01180C4DB}" dt="2021-10-31T03:09:47.344" v="3696"/>
          <ac:spMkLst>
            <pc:docMk/>
            <pc:sldMk cId="2473679647" sldId="305"/>
            <ac:spMk id="79" creationId="{3A0F2DDA-5418-43F8-AC97-08160A2D91B0}"/>
          </ac:spMkLst>
        </pc:spChg>
        <pc:spChg chg="mod">
          <ac:chgData name="정현수" userId="0f1c3658-c745-4755-b13d-24f32c5af473" providerId="ADAL" clId="{F89B4CD7-58E0-49E0-AC33-24F01180C4DB}" dt="2021-10-31T03:08:47.563" v="3676"/>
          <ac:spMkLst>
            <pc:docMk/>
            <pc:sldMk cId="2473679647" sldId="305"/>
            <ac:spMk id="81" creationId="{C3889DB5-15EE-4C04-814D-77DF31123370}"/>
          </ac:spMkLst>
        </pc:spChg>
        <pc:spChg chg="mod">
          <ac:chgData name="정현수" userId="0f1c3658-c745-4755-b13d-24f32c5af473" providerId="ADAL" clId="{F89B4CD7-58E0-49E0-AC33-24F01180C4DB}" dt="2021-10-31T03:09:43.050" v="3695"/>
          <ac:spMkLst>
            <pc:docMk/>
            <pc:sldMk cId="2473679647" sldId="305"/>
            <ac:spMk id="82" creationId="{3D8C219E-689C-44E8-8BF4-718D1DABE17E}"/>
          </ac:spMkLst>
        </pc:spChg>
        <pc:spChg chg="mod">
          <ac:chgData name="정현수" userId="0f1c3658-c745-4755-b13d-24f32c5af473" providerId="ADAL" clId="{F89B4CD7-58E0-49E0-AC33-24F01180C4DB}" dt="2021-10-31T03:08:47.563" v="3676"/>
          <ac:spMkLst>
            <pc:docMk/>
            <pc:sldMk cId="2473679647" sldId="305"/>
            <ac:spMk id="84" creationId="{39A3164C-A7D3-4BEA-92D1-C77733961B32}"/>
          </ac:spMkLst>
        </pc:spChg>
        <pc:spChg chg="mod">
          <ac:chgData name="정현수" userId="0f1c3658-c745-4755-b13d-24f32c5af473" providerId="ADAL" clId="{F89B4CD7-58E0-49E0-AC33-24F01180C4DB}" dt="2021-10-31T03:09:29.213" v="3689"/>
          <ac:spMkLst>
            <pc:docMk/>
            <pc:sldMk cId="2473679647" sldId="305"/>
            <ac:spMk id="85" creationId="{2383AEA2-23A9-4256-9769-08A8BCBEC009}"/>
          </ac:spMkLst>
        </pc:spChg>
        <pc:spChg chg="mod">
          <ac:chgData name="정현수" userId="0f1c3658-c745-4755-b13d-24f32c5af473" providerId="ADAL" clId="{F89B4CD7-58E0-49E0-AC33-24F01180C4DB}" dt="2021-10-31T03:08:47.563" v="3676"/>
          <ac:spMkLst>
            <pc:docMk/>
            <pc:sldMk cId="2473679647" sldId="305"/>
            <ac:spMk id="87" creationId="{926A4E33-0395-4467-942E-27EE75213B34}"/>
          </ac:spMkLst>
        </pc:spChg>
        <pc:spChg chg="mod">
          <ac:chgData name="정현수" userId="0f1c3658-c745-4755-b13d-24f32c5af473" providerId="ADAL" clId="{F89B4CD7-58E0-49E0-AC33-24F01180C4DB}" dt="2021-10-31T03:09:33.323" v="3691"/>
          <ac:spMkLst>
            <pc:docMk/>
            <pc:sldMk cId="2473679647" sldId="305"/>
            <ac:spMk id="88" creationId="{0E7BBD64-B98F-4A34-ABFA-0F555AC13044}"/>
          </ac:spMkLst>
        </pc:spChg>
        <pc:spChg chg="mod">
          <ac:chgData name="정현수" userId="0f1c3658-c745-4755-b13d-24f32c5af473" providerId="ADAL" clId="{F89B4CD7-58E0-49E0-AC33-24F01180C4DB}" dt="2021-10-31T03:08:47.563" v="3676"/>
          <ac:spMkLst>
            <pc:docMk/>
            <pc:sldMk cId="2473679647" sldId="305"/>
            <ac:spMk id="90" creationId="{1DF8FF0F-EEE2-441B-94B7-468EC1BB62C5}"/>
          </ac:spMkLst>
        </pc:spChg>
        <pc:spChg chg="mod">
          <ac:chgData name="정현수" userId="0f1c3658-c745-4755-b13d-24f32c5af473" providerId="ADAL" clId="{F89B4CD7-58E0-49E0-AC33-24F01180C4DB}" dt="2021-10-31T03:09:36.902" v="3693"/>
          <ac:spMkLst>
            <pc:docMk/>
            <pc:sldMk cId="2473679647" sldId="305"/>
            <ac:spMk id="91" creationId="{D218C797-924B-4C12-8748-B75A2E269169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92" creationId="{3535933A-AF11-49E4-933E-1333D9AB334E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93" creationId="{AFC93FEB-A565-4CFD-A968-94D715B4935F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94" creationId="{B8C77794-0114-4F14-B36C-E2B251E83F88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95" creationId="{694D066C-1EC2-4E70-BE4C-081B8DAF6817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96" creationId="{81FDF222-B605-4CA4-A427-472F96D8FFF0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97" creationId="{A18ADDBC-0F6B-4F42-8AF9-F0CEA76E47EC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98" creationId="{BC15943B-06EA-450C-9A9C-40BB9B632E8B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99" creationId="{D70E15FE-B1A6-48BF-A57D-FD9D7C40C52D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100" creationId="{DBC3728E-C067-466A-A2ED-0C82B6119623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101" creationId="{67C5C4E0-B26E-4702-A140-810B7F26B5D2}"/>
          </ac:spMkLst>
        </pc:spChg>
        <pc:spChg chg="mod">
          <ac:chgData name="정현수" userId="0f1c3658-c745-4755-b13d-24f32c5af473" providerId="ADAL" clId="{F89B4CD7-58E0-49E0-AC33-24F01180C4DB}" dt="2021-10-31T03:09:04.159" v="3679"/>
          <ac:spMkLst>
            <pc:docMk/>
            <pc:sldMk cId="2473679647" sldId="305"/>
            <ac:spMk id="103" creationId="{CDC40FEC-5F60-4219-8C4E-6CA969C40618}"/>
          </ac:spMkLst>
        </pc:spChg>
        <pc:spChg chg="mod">
          <ac:chgData name="정현수" userId="0f1c3658-c745-4755-b13d-24f32c5af473" providerId="ADAL" clId="{F89B4CD7-58E0-49E0-AC33-24F01180C4DB}" dt="2021-10-31T03:09:04.159" v="3679"/>
          <ac:spMkLst>
            <pc:docMk/>
            <pc:sldMk cId="2473679647" sldId="305"/>
            <ac:spMk id="108" creationId="{66715CFD-846D-4894-A117-2B0478CA194B}"/>
          </ac:spMkLst>
        </pc:spChg>
        <pc:spChg chg="mod">
          <ac:chgData name="정현수" userId="0f1c3658-c745-4755-b13d-24f32c5af473" providerId="ADAL" clId="{F89B4CD7-58E0-49E0-AC33-24F01180C4DB}" dt="2021-10-31T03:09:04.159" v="3679"/>
          <ac:spMkLst>
            <pc:docMk/>
            <pc:sldMk cId="2473679647" sldId="305"/>
            <ac:spMk id="113" creationId="{D7B75A47-9662-476A-98D2-0DCAE6F343C5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117" creationId="{62A727A5-15A4-4A79-B698-3F7BA7F4E144}"/>
          </ac:spMkLst>
        </pc:spChg>
        <pc:spChg chg="add del mod">
          <ac:chgData name="정현수" userId="0f1c3658-c745-4755-b13d-24f32c5af473" providerId="ADAL" clId="{F89B4CD7-58E0-49E0-AC33-24F01180C4DB}" dt="2021-10-31T03:09:22.164" v="3688" actId="1076"/>
          <ac:spMkLst>
            <pc:docMk/>
            <pc:sldMk cId="2473679647" sldId="305"/>
            <ac:spMk id="118" creationId="{45069DD4-95AB-444C-BBDE-8E6129536F89}"/>
          </ac:spMkLst>
        </pc:spChg>
        <pc:grpChg chg="add mod">
          <ac:chgData name="정현수" userId="0f1c3658-c745-4755-b13d-24f32c5af473" providerId="ADAL" clId="{F89B4CD7-58E0-49E0-AC33-24F01180C4DB}" dt="2021-10-31T03:08:47.563" v="3676"/>
          <ac:grpSpMkLst>
            <pc:docMk/>
            <pc:sldMk cId="2473679647" sldId="305"/>
            <ac:grpSpMk id="36" creationId="{0DB89554-D9FB-4B65-BFBC-8CA8448767EB}"/>
          </ac:grpSpMkLst>
        </pc:grpChg>
        <pc:grpChg chg="add mod">
          <ac:chgData name="정현수" userId="0f1c3658-c745-4755-b13d-24f32c5af473" providerId="ADAL" clId="{F89B4CD7-58E0-49E0-AC33-24F01180C4DB}" dt="2021-10-31T03:08:47.563" v="3676"/>
          <ac:grpSpMkLst>
            <pc:docMk/>
            <pc:sldMk cId="2473679647" sldId="305"/>
            <ac:grpSpMk id="42" creationId="{9A037825-09AD-47B0-8709-90FC868E8318}"/>
          </ac:grpSpMkLst>
        </pc:grpChg>
        <pc:grpChg chg="add mod">
          <ac:chgData name="정현수" userId="0f1c3658-c745-4755-b13d-24f32c5af473" providerId="ADAL" clId="{F89B4CD7-58E0-49E0-AC33-24F01180C4DB}" dt="2021-10-31T03:08:47.563" v="3676"/>
          <ac:grpSpMkLst>
            <pc:docMk/>
            <pc:sldMk cId="2473679647" sldId="305"/>
            <ac:grpSpMk id="47" creationId="{7BB077DB-E475-41C2-8473-EC73AE197711}"/>
          </ac:grpSpMkLst>
        </pc:grpChg>
        <pc:grpChg chg="del">
          <ac:chgData name="정현수" userId="0f1c3658-c745-4755-b13d-24f32c5af473" providerId="ADAL" clId="{F89B4CD7-58E0-49E0-AC33-24F01180C4DB}" dt="2021-10-31T03:08:43.325" v="3675" actId="478"/>
          <ac:grpSpMkLst>
            <pc:docMk/>
            <pc:sldMk cId="2473679647" sldId="305"/>
            <ac:grpSpMk id="58" creationId="{C0BBA242-54C3-488A-81B1-11B46DAC6637}"/>
          </ac:grpSpMkLst>
        </pc:grpChg>
        <pc:grpChg chg="del">
          <ac:chgData name="정현수" userId="0f1c3658-c745-4755-b13d-24f32c5af473" providerId="ADAL" clId="{F89B4CD7-58E0-49E0-AC33-24F01180C4DB}" dt="2021-10-31T03:08:43.325" v="3675" actId="478"/>
          <ac:grpSpMkLst>
            <pc:docMk/>
            <pc:sldMk cId="2473679647" sldId="305"/>
            <ac:grpSpMk id="63" creationId="{3BEBECFD-1110-4982-A81B-757D00C82265}"/>
          </ac:grpSpMkLst>
        </pc:grpChg>
        <pc:grpChg chg="del">
          <ac:chgData name="정현수" userId="0f1c3658-c745-4755-b13d-24f32c5af473" providerId="ADAL" clId="{F89B4CD7-58E0-49E0-AC33-24F01180C4DB}" dt="2021-10-31T03:08:43.325" v="3675" actId="478"/>
          <ac:grpSpMkLst>
            <pc:docMk/>
            <pc:sldMk cId="2473679647" sldId="305"/>
            <ac:grpSpMk id="68" creationId="{72FD4396-FCA4-48E9-806F-F79DE89562A9}"/>
          </ac:grpSpMkLst>
        </pc:grpChg>
        <pc:grpChg chg="add mod">
          <ac:chgData name="정현수" userId="0f1c3658-c745-4755-b13d-24f32c5af473" providerId="ADAL" clId="{F89B4CD7-58E0-49E0-AC33-24F01180C4DB}" dt="2021-10-31T03:08:47.563" v="3676"/>
          <ac:grpSpMkLst>
            <pc:docMk/>
            <pc:sldMk cId="2473679647" sldId="305"/>
            <ac:grpSpMk id="74" creationId="{A4D54A01-5998-4723-A9A0-1E74F04B9582}"/>
          </ac:grpSpMkLst>
        </pc:grpChg>
        <pc:grpChg chg="add mod">
          <ac:chgData name="정현수" userId="0f1c3658-c745-4755-b13d-24f32c5af473" providerId="ADAL" clId="{F89B4CD7-58E0-49E0-AC33-24F01180C4DB}" dt="2021-10-31T03:08:47.563" v="3676"/>
          <ac:grpSpMkLst>
            <pc:docMk/>
            <pc:sldMk cId="2473679647" sldId="305"/>
            <ac:grpSpMk id="77" creationId="{4FEBD292-B418-4D81-B2A7-9B54671AF6FA}"/>
          </ac:grpSpMkLst>
        </pc:grpChg>
        <pc:grpChg chg="add mod">
          <ac:chgData name="정현수" userId="0f1c3658-c745-4755-b13d-24f32c5af473" providerId="ADAL" clId="{F89B4CD7-58E0-49E0-AC33-24F01180C4DB}" dt="2021-10-31T03:08:47.563" v="3676"/>
          <ac:grpSpMkLst>
            <pc:docMk/>
            <pc:sldMk cId="2473679647" sldId="305"/>
            <ac:grpSpMk id="80" creationId="{95BD66D8-1563-4F17-BFB8-034C76E7AB5F}"/>
          </ac:grpSpMkLst>
        </pc:grpChg>
        <pc:grpChg chg="add mod">
          <ac:chgData name="정현수" userId="0f1c3658-c745-4755-b13d-24f32c5af473" providerId="ADAL" clId="{F89B4CD7-58E0-49E0-AC33-24F01180C4DB}" dt="2021-10-31T03:08:47.563" v="3676"/>
          <ac:grpSpMkLst>
            <pc:docMk/>
            <pc:sldMk cId="2473679647" sldId="305"/>
            <ac:grpSpMk id="83" creationId="{266E0525-AA40-4722-816D-D015E2B99B53}"/>
          </ac:grpSpMkLst>
        </pc:grpChg>
        <pc:grpChg chg="add mod">
          <ac:chgData name="정현수" userId="0f1c3658-c745-4755-b13d-24f32c5af473" providerId="ADAL" clId="{F89B4CD7-58E0-49E0-AC33-24F01180C4DB}" dt="2021-10-31T03:08:47.563" v="3676"/>
          <ac:grpSpMkLst>
            <pc:docMk/>
            <pc:sldMk cId="2473679647" sldId="305"/>
            <ac:grpSpMk id="86" creationId="{8BE290C0-23BE-443D-B5C7-5A3C13368B06}"/>
          </ac:grpSpMkLst>
        </pc:grpChg>
        <pc:grpChg chg="add mod">
          <ac:chgData name="정현수" userId="0f1c3658-c745-4755-b13d-24f32c5af473" providerId="ADAL" clId="{F89B4CD7-58E0-49E0-AC33-24F01180C4DB}" dt="2021-10-31T03:08:47.563" v="3676"/>
          <ac:grpSpMkLst>
            <pc:docMk/>
            <pc:sldMk cId="2473679647" sldId="305"/>
            <ac:grpSpMk id="89" creationId="{FDB21BE5-2C7B-460A-8D8C-51B997314667}"/>
          </ac:grpSpMkLst>
        </pc:grpChg>
        <pc:grpChg chg="add del mod">
          <ac:chgData name="정현수" userId="0f1c3658-c745-4755-b13d-24f32c5af473" providerId="ADAL" clId="{F89B4CD7-58E0-49E0-AC33-24F01180C4DB}" dt="2021-10-31T03:09:22.164" v="3688" actId="1076"/>
          <ac:grpSpMkLst>
            <pc:docMk/>
            <pc:sldMk cId="2473679647" sldId="305"/>
            <ac:grpSpMk id="102" creationId="{9A40B420-5B12-48D0-9289-060C071494BD}"/>
          </ac:grpSpMkLst>
        </pc:grpChg>
        <pc:grpChg chg="add del mod">
          <ac:chgData name="정현수" userId="0f1c3658-c745-4755-b13d-24f32c5af473" providerId="ADAL" clId="{F89B4CD7-58E0-49E0-AC33-24F01180C4DB}" dt="2021-10-31T03:09:22.164" v="3688" actId="1076"/>
          <ac:grpSpMkLst>
            <pc:docMk/>
            <pc:sldMk cId="2473679647" sldId="305"/>
            <ac:grpSpMk id="107" creationId="{EBC3013D-1E3F-4BE8-96E5-921DE4FA0D57}"/>
          </ac:grpSpMkLst>
        </pc:grpChg>
        <pc:grpChg chg="add del mod">
          <ac:chgData name="정현수" userId="0f1c3658-c745-4755-b13d-24f32c5af473" providerId="ADAL" clId="{F89B4CD7-58E0-49E0-AC33-24F01180C4DB}" dt="2021-10-31T03:09:22.164" v="3688" actId="1076"/>
          <ac:grpSpMkLst>
            <pc:docMk/>
            <pc:sldMk cId="2473679647" sldId="305"/>
            <ac:grpSpMk id="112" creationId="{5F4AF6BC-D78C-4FBD-B5DA-3079562905DE}"/>
          </ac:grpSpMkLst>
        </pc:grpChg>
        <pc:cxnChg chg="mod">
          <ac:chgData name="정현수" userId="0f1c3658-c745-4755-b13d-24f32c5af473" providerId="ADAL" clId="{F89B4CD7-58E0-49E0-AC33-24F01180C4DB}" dt="2021-10-31T03:08:47.563" v="3676"/>
          <ac:cxnSpMkLst>
            <pc:docMk/>
            <pc:sldMk cId="2473679647" sldId="305"/>
            <ac:cxnSpMk id="38" creationId="{E8B104E9-4DC5-4D6E-B846-D41CD2102E61}"/>
          </ac:cxnSpMkLst>
        </pc:cxnChg>
        <pc:cxnChg chg="mod">
          <ac:chgData name="정현수" userId="0f1c3658-c745-4755-b13d-24f32c5af473" providerId="ADAL" clId="{F89B4CD7-58E0-49E0-AC33-24F01180C4DB}" dt="2021-10-31T03:08:47.563" v="3676"/>
          <ac:cxnSpMkLst>
            <pc:docMk/>
            <pc:sldMk cId="2473679647" sldId="305"/>
            <ac:cxnSpMk id="39" creationId="{6FDC051D-4CBB-4E56-9981-6E1AEB5B7F2D}"/>
          </ac:cxnSpMkLst>
        </pc:cxnChg>
        <pc:cxnChg chg="mod">
          <ac:chgData name="정현수" userId="0f1c3658-c745-4755-b13d-24f32c5af473" providerId="ADAL" clId="{F89B4CD7-58E0-49E0-AC33-24F01180C4DB}" dt="2021-10-31T03:08:47.563" v="3676"/>
          <ac:cxnSpMkLst>
            <pc:docMk/>
            <pc:sldMk cId="2473679647" sldId="305"/>
            <ac:cxnSpMk id="40" creationId="{07671638-53DF-4101-949D-668029E750BC}"/>
          </ac:cxnSpMkLst>
        </pc:cxnChg>
        <pc:cxnChg chg="mod">
          <ac:chgData name="정현수" userId="0f1c3658-c745-4755-b13d-24f32c5af473" providerId="ADAL" clId="{F89B4CD7-58E0-49E0-AC33-24F01180C4DB}" dt="2021-10-31T03:08:47.563" v="3676"/>
          <ac:cxnSpMkLst>
            <pc:docMk/>
            <pc:sldMk cId="2473679647" sldId="305"/>
            <ac:cxnSpMk id="44" creationId="{64F1E828-16CC-4AC5-AB31-902ACAABA598}"/>
          </ac:cxnSpMkLst>
        </pc:cxnChg>
        <pc:cxnChg chg="mod">
          <ac:chgData name="정현수" userId="0f1c3658-c745-4755-b13d-24f32c5af473" providerId="ADAL" clId="{F89B4CD7-58E0-49E0-AC33-24F01180C4DB}" dt="2021-10-31T03:08:47.563" v="3676"/>
          <ac:cxnSpMkLst>
            <pc:docMk/>
            <pc:sldMk cId="2473679647" sldId="305"/>
            <ac:cxnSpMk id="45" creationId="{0FCE9DF3-12AB-4971-A5D1-EF52DBD5E829}"/>
          </ac:cxnSpMkLst>
        </pc:cxnChg>
        <pc:cxnChg chg="mod">
          <ac:chgData name="정현수" userId="0f1c3658-c745-4755-b13d-24f32c5af473" providerId="ADAL" clId="{F89B4CD7-58E0-49E0-AC33-24F01180C4DB}" dt="2021-10-31T03:08:47.563" v="3676"/>
          <ac:cxnSpMkLst>
            <pc:docMk/>
            <pc:sldMk cId="2473679647" sldId="305"/>
            <ac:cxnSpMk id="46" creationId="{D18D5EBF-D5BE-47BF-ADE4-ED55BCAA2871}"/>
          </ac:cxnSpMkLst>
        </pc:cxnChg>
        <pc:cxnChg chg="mod">
          <ac:chgData name="정현수" userId="0f1c3658-c745-4755-b13d-24f32c5af473" providerId="ADAL" clId="{F89B4CD7-58E0-49E0-AC33-24F01180C4DB}" dt="2021-10-31T03:08:47.563" v="3676"/>
          <ac:cxnSpMkLst>
            <pc:docMk/>
            <pc:sldMk cId="2473679647" sldId="305"/>
            <ac:cxnSpMk id="49" creationId="{C6084AE9-24FB-4D8A-B1BB-20E2151829D4}"/>
          </ac:cxnSpMkLst>
        </pc:cxnChg>
        <pc:cxnChg chg="mod">
          <ac:chgData name="정현수" userId="0f1c3658-c745-4755-b13d-24f32c5af473" providerId="ADAL" clId="{F89B4CD7-58E0-49E0-AC33-24F01180C4DB}" dt="2021-10-31T03:08:47.563" v="3676"/>
          <ac:cxnSpMkLst>
            <pc:docMk/>
            <pc:sldMk cId="2473679647" sldId="305"/>
            <ac:cxnSpMk id="50" creationId="{CD0D3BC3-06FF-4E30-B72B-3B4ED46D700B}"/>
          </ac:cxnSpMkLst>
        </pc:cxnChg>
        <pc:cxnChg chg="mod">
          <ac:chgData name="정현수" userId="0f1c3658-c745-4755-b13d-24f32c5af473" providerId="ADAL" clId="{F89B4CD7-58E0-49E0-AC33-24F01180C4DB}" dt="2021-10-31T03:08:47.563" v="3676"/>
          <ac:cxnSpMkLst>
            <pc:docMk/>
            <pc:sldMk cId="2473679647" sldId="305"/>
            <ac:cxnSpMk id="73" creationId="{4FA17F07-8858-4F14-932A-C31EC4BA8CAD}"/>
          </ac:cxnSpMkLst>
        </pc:cxnChg>
        <pc:cxnChg chg="mod">
          <ac:chgData name="정현수" userId="0f1c3658-c745-4755-b13d-24f32c5af473" providerId="ADAL" clId="{F89B4CD7-58E0-49E0-AC33-24F01180C4DB}" dt="2021-10-31T03:09:04.159" v="3679"/>
          <ac:cxnSpMkLst>
            <pc:docMk/>
            <pc:sldMk cId="2473679647" sldId="305"/>
            <ac:cxnSpMk id="104" creationId="{DE00185D-7DCE-43E8-86B6-75DEA23761FA}"/>
          </ac:cxnSpMkLst>
        </pc:cxnChg>
        <pc:cxnChg chg="mod">
          <ac:chgData name="정현수" userId="0f1c3658-c745-4755-b13d-24f32c5af473" providerId="ADAL" clId="{F89B4CD7-58E0-49E0-AC33-24F01180C4DB}" dt="2021-10-31T03:09:04.159" v="3679"/>
          <ac:cxnSpMkLst>
            <pc:docMk/>
            <pc:sldMk cId="2473679647" sldId="305"/>
            <ac:cxnSpMk id="105" creationId="{7EDD8B29-1DA2-4728-BBAF-A9FD8F7E4CD9}"/>
          </ac:cxnSpMkLst>
        </pc:cxnChg>
        <pc:cxnChg chg="mod">
          <ac:chgData name="정현수" userId="0f1c3658-c745-4755-b13d-24f32c5af473" providerId="ADAL" clId="{F89B4CD7-58E0-49E0-AC33-24F01180C4DB}" dt="2021-10-31T03:09:04.159" v="3679"/>
          <ac:cxnSpMkLst>
            <pc:docMk/>
            <pc:sldMk cId="2473679647" sldId="305"/>
            <ac:cxnSpMk id="106" creationId="{CBBB2E35-00F2-417E-A3A5-474B0C992A31}"/>
          </ac:cxnSpMkLst>
        </pc:cxnChg>
        <pc:cxnChg chg="mod">
          <ac:chgData name="정현수" userId="0f1c3658-c745-4755-b13d-24f32c5af473" providerId="ADAL" clId="{F89B4CD7-58E0-49E0-AC33-24F01180C4DB}" dt="2021-10-31T03:09:04.159" v="3679"/>
          <ac:cxnSpMkLst>
            <pc:docMk/>
            <pc:sldMk cId="2473679647" sldId="305"/>
            <ac:cxnSpMk id="109" creationId="{FA8B882D-3338-47E4-BECD-9234A3212C66}"/>
          </ac:cxnSpMkLst>
        </pc:cxnChg>
        <pc:cxnChg chg="mod">
          <ac:chgData name="정현수" userId="0f1c3658-c745-4755-b13d-24f32c5af473" providerId="ADAL" clId="{F89B4CD7-58E0-49E0-AC33-24F01180C4DB}" dt="2021-10-31T03:09:04.159" v="3679"/>
          <ac:cxnSpMkLst>
            <pc:docMk/>
            <pc:sldMk cId="2473679647" sldId="305"/>
            <ac:cxnSpMk id="110" creationId="{E8F71256-6046-42E2-96DC-44F92C64084B}"/>
          </ac:cxnSpMkLst>
        </pc:cxnChg>
        <pc:cxnChg chg="mod">
          <ac:chgData name="정현수" userId="0f1c3658-c745-4755-b13d-24f32c5af473" providerId="ADAL" clId="{F89B4CD7-58E0-49E0-AC33-24F01180C4DB}" dt="2021-10-31T03:09:04.159" v="3679"/>
          <ac:cxnSpMkLst>
            <pc:docMk/>
            <pc:sldMk cId="2473679647" sldId="305"/>
            <ac:cxnSpMk id="111" creationId="{E19195C2-34B6-4BD5-AFC2-AEA9E9A7F84F}"/>
          </ac:cxnSpMkLst>
        </pc:cxnChg>
        <pc:cxnChg chg="mod">
          <ac:chgData name="정현수" userId="0f1c3658-c745-4755-b13d-24f32c5af473" providerId="ADAL" clId="{F89B4CD7-58E0-49E0-AC33-24F01180C4DB}" dt="2021-10-31T03:09:04.159" v="3679"/>
          <ac:cxnSpMkLst>
            <pc:docMk/>
            <pc:sldMk cId="2473679647" sldId="305"/>
            <ac:cxnSpMk id="114" creationId="{EF59A6B4-FB13-41DF-9EAC-CE1A1ADF84B0}"/>
          </ac:cxnSpMkLst>
        </pc:cxnChg>
        <pc:cxnChg chg="mod">
          <ac:chgData name="정현수" userId="0f1c3658-c745-4755-b13d-24f32c5af473" providerId="ADAL" clId="{F89B4CD7-58E0-49E0-AC33-24F01180C4DB}" dt="2021-10-31T03:09:04.159" v="3679"/>
          <ac:cxnSpMkLst>
            <pc:docMk/>
            <pc:sldMk cId="2473679647" sldId="305"/>
            <ac:cxnSpMk id="115" creationId="{20435E94-D62E-4268-AFF9-E6817E0FE7BC}"/>
          </ac:cxnSpMkLst>
        </pc:cxnChg>
        <pc:cxnChg chg="mod">
          <ac:chgData name="정현수" userId="0f1c3658-c745-4755-b13d-24f32c5af473" providerId="ADAL" clId="{F89B4CD7-58E0-49E0-AC33-24F01180C4DB}" dt="2021-10-31T03:09:04.159" v="3679"/>
          <ac:cxnSpMkLst>
            <pc:docMk/>
            <pc:sldMk cId="2473679647" sldId="305"/>
            <ac:cxnSpMk id="116" creationId="{A3E6AD96-017C-4039-95FF-A1F305BFCD42}"/>
          </ac:cxnSpMkLst>
        </pc:cxnChg>
      </pc:sldChg>
      <pc:sldChg chg="addSp delSp modSp add mod modTransition delAnim modAnim modShow modNotesTx">
        <pc:chgData name="정현수" userId="0f1c3658-c745-4755-b13d-24f32c5af473" providerId="ADAL" clId="{F89B4CD7-58E0-49E0-AC33-24F01180C4DB}" dt="2021-11-02T14:28:12.340" v="12093" actId="729"/>
        <pc:sldMkLst>
          <pc:docMk/>
          <pc:sldMk cId="3915503207" sldId="306"/>
        </pc:sldMkLst>
        <pc:spChg chg="mod">
          <ac:chgData name="정현수" userId="0f1c3658-c745-4755-b13d-24f32c5af473" providerId="ADAL" clId="{F89B4CD7-58E0-49E0-AC33-24F01180C4DB}" dt="2021-10-31T10:58:27.113" v="5803" actId="403"/>
          <ac:spMkLst>
            <pc:docMk/>
            <pc:sldMk cId="3915503207" sldId="306"/>
            <ac:spMk id="11" creationId="{385F4F03-EFED-4FD4-9715-D263F1BCCEC5}"/>
          </ac:spMkLst>
        </pc:spChg>
        <pc:spChg chg="del">
          <ac:chgData name="정현수" userId="0f1c3658-c745-4755-b13d-24f32c5af473" providerId="ADAL" clId="{F89B4CD7-58E0-49E0-AC33-24F01180C4DB}" dt="2021-10-31T10:22:58.459" v="5239" actId="478"/>
          <ac:spMkLst>
            <pc:docMk/>
            <pc:sldMk cId="3915503207" sldId="306"/>
            <ac:spMk id="23" creationId="{06846863-3252-4B0A-A1EA-2EAB5DBB59DD}"/>
          </ac:spMkLst>
        </pc:spChg>
        <pc:spChg chg="add mod">
          <ac:chgData name="정현수" userId="0f1c3658-c745-4755-b13d-24f32c5af473" providerId="ADAL" clId="{F89B4CD7-58E0-49E0-AC33-24F01180C4DB}" dt="2021-10-31T16:51:22.766" v="9102" actId="14100"/>
          <ac:spMkLst>
            <pc:docMk/>
            <pc:sldMk cId="3915503207" sldId="306"/>
            <ac:spMk id="24" creationId="{D680B56F-3640-4DC7-A549-BBD010F79D9B}"/>
          </ac:spMkLst>
        </pc:spChg>
        <pc:spChg chg="add del mod ord">
          <ac:chgData name="정현수" userId="0f1c3658-c745-4755-b13d-24f32c5af473" providerId="ADAL" clId="{F89B4CD7-58E0-49E0-AC33-24F01180C4DB}" dt="2021-10-31T16:51:12.586" v="9023" actId="478"/>
          <ac:spMkLst>
            <pc:docMk/>
            <pc:sldMk cId="3915503207" sldId="306"/>
            <ac:spMk id="25" creationId="{49F08112-C14B-49A2-87D5-5999D977B18B}"/>
          </ac:spMkLst>
        </pc:spChg>
        <pc:spChg chg="add del mod">
          <ac:chgData name="정현수" userId="0f1c3658-c745-4755-b13d-24f32c5af473" providerId="ADAL" clId="{F89B4CD7-58E0-49E0-AC33-24F01180C4DB}" dt="2021-10-31T10:23:00.546" v="5240" actId="478"/>
          <ac:spMkLst>
            <pc:docMk/>
            <pc:sldMk cId="3915503207" sldId="306"/>
            <ac:spMk id="25" creationId="{F46384C0-167B-4162-AE45-3874F8200B69}"/>
          </ac:spMkLst>
        </pc:spChg>
        <pc:spChg chg="add mod ord">
          <ac:chgData name="정현수" userId="0f1c3658-c745-4755-b13d-24f32c5af473" providerId="ADAL" clId="{F89B4CD7-58E0-49E0-AC33-24F01180C4DB}" dt="2021-10-31T16:51:19.949" v="9100" actId="167"/>
          <ac:spMkLst>
            <pc:docMk/>
            <pc:sldMk cId="3915503207" sldId="306"/>
            <ac:spMk id="27" creationId="{93FF84CE-5387-4E0F-A792-57F547703972}"/>
          </ac:spMkLst>
        </pc:spChg>
        <pc:spChg chg="mod ord topLvl">
          <ac:chgData name="정현수" userId="0f1c3658-c745-4755-b13d-24f32c5af473" providerId="ADAL" clId="{F89B4CD7-58E0-49E0-AC33-24F01180C4DB}" dt="2021-10-31T10:57:03.970" v="5792" actId="207"/>
          <ac:spMkLst>
            <pc:docMk/>
            <pc:sldMk cId="3915503207" sldId="306"/>
            <ac:spMk id="29" creationId="{677C2F31-4014-4F34-BB39-0CE6085CEFCC}"/>
          </ac:spMkLst>
        </pc:spChg>
        <pc:spChg chg="del mod topLvl">
          <ac:chgData name="정현수" userId="0f1c3658-c745-4755-b13d-24f32c5af473" providerId="ADAL" clId="{F89B4CD7-58E0-49E0-AC33-24F01180C4DB}" dt="2021-10-31T10:26:26.798" v="5278" actId="478"/>
          <ac:spMkLst>
            <pc:docMk/>
            <pc:sldMk cId="3915503207" sldId="306"/>
            <ac:spMk id="30" creationId="{C72AD9CF-71C3-41CB-A8B0-58714679B3DC}"/>
          </ac:spMkLst>
        </pc:spChg>
        <pc:spChg chg="add mod ord">
          <ac:chgData name="정현수" userId="0f1c3658-c745-4755-b13d-24f32c5af473" providerId="ADAL" clId="{F89B4CD7-58E0-49E0-AC33-24F01180C4DB}" dt="2021-10-31T10:57:09.961" v="5793" actId="207"/>
          <ac:spMkLst>
            <pc:docMk/>
            <pc:sldMk cId="3915503207" sldId="306"/>
            <ac:spMk id="31" creationId="{9F9290C0-9DC2-4B23-981D-FB2CC4CEA408}"/>
          </ac:spMkLst>
        </pc:spChg>
        <pc:spChg chg="add mod">
          <ac:chgData name="정현수" userId="0f1c3658-c745-4755-b13d-24f32c5af473" providerId="ADAL" clId="{F89B4CD7-58E0-49E0-AC33-24F01180C4DB}" dt="2021-10-31T10:31:58.207" v="5376" actId="1076"/>
          <ac:spMkLst>
            <pc:docMk/>
            <pc:sldMk cId="3915503207" sldId="306"/>
            <ac:spMk id="43" creationId="{13804F29-6D61-4F33-8040-BC209D4AFBE4}"/>
          </ac:spMkLst>
        </pc:spChg>
        <pc:grpChg chg="del">
          <ac:chgData name="정현수" userId="0f1c3658-c745-4755-b13d-24f32c5af473" providerId="ADAL" clId="{F89B4CD7-58E0-49E0-AC33-24F01180C4DB}" dt="2021-10-31T10:22:58.459" v="5239" actId="478"/>
          <ac:grpSpMkLst>
            <pc:docMk/>
            <pc:sldMk cId="3915503207" sldId="306"/>
            <ac:grpSpMk id="13" creationId="{018B3718-C089-4327-ACF9-E881FDCC4B2C}"/>
          </ac:grpSpMkLst>
        </pc:grpChg>
        <pc:grpChg chg="add mod">
          <ac:chgData name="정현수" userId="0f1c3658-c745-4755-b13d-24f32c5af473" providerId="ADAL" clId="{F89B4CD7-58E0-49E0-AC33-24F01180C4DB}" dt="2021-10-31T16:40:05.984" v="8609" actId="1036"/>
          <ac:grpSpMkLst>
            <pc:docMk/>
            <pc:sldMk cId="3915503207" sldId="306"/>
            <ac:grpSpMk id="18" creationId="{36D0480E-08F3-412A-A52B-61159A38941A}"/>
          </ac:grpSpMkLst>
        </pc:grpChg>
        <pc:grpChg chg="add del mod">
          <ac:chgData name="정현수" userId="0f1c3658-c745-4755-b13d-24f32c5af473" providerId="ADAL" clId="{F89B4CD7-58E0-49E0-AC33-24F01180C4DB}" dt="2021-10-31T10:26:24.404" v="5277" actId="165"/>
          <ac:grpSpMkLst>
            <pc:docMk/>
            <pc:sldMk cId="3915503207" sldId="306"/>
            <ac:grpSpMk id="28" creationId="{763F4CD7-318E-4FAD-A818-58BC264FC99E}"/>
          </ac:grpSpMkLst>
        </pc:grpChg>
        <pc:grpChg chg="add mod">
          <ac:chgData name="정현수" userId="0f1c3658-c745-4755-b13d-24f32c5af473" providerId="ADAL" clId="{F89B4CD7-58E0-49E0-AC33-24F01180C4DB}" dt="2021-10-31T10:28:22.245" v="5326" actId="164"/>
          <ac:grpSpMkLst>
            <pc:docMk/>
            <pc:sldMk cId="3915503207" sldId="306"/>
            <ac:grpSpMk id="38" creationId="{37D400DE-20DE-4D53-B8A8-370700658FD9}"/>
          </ac:grpSpMkLst>
        </pc:grpChg>
        <pc:grpChg chg="add mod">
          <ac:chgData name="정현수" userId="0f1c3658-c745-4755-b13d-24f32c5af473" providerId="ADAL" clId="{F89B4CD7-58E0-49E0-AC33-24F01180C4DB}" dt="2021-10-31T10:28:25.468" v="5327" actId="164"/>
          <ac:grpSpMkLst>
            <pc:docMk/>
            <pc:sldMk cId="3915503207" sldId="306"/>
            <ac:grpSpMk id="39" creationId="{F69D8C19-C295-45FE-89FB-D13BB71200E7}"/>
          </ac:grpSpMkLst>
        </pc:grpChg>
        <pc:grpChg chg="add mod">
          <ac:chgData name="정현수" userId="0f1c3658-c745-4755-b13d-24f32c5af473" providerId="ADAL" clId="{F89B4CD7-58E0-49E0-AC33-24F01180C4DB}" dt="2021-10-31T10:32:52.561" v="5385" actId="164"/>
          <ac:grpSpMkLst>
            <pc:docMk/>
            <pc:sldMk cId="3915503207" sldId="306"/>
            <ac:grpSpMk id="40" creationId="{75395384-3645-4E17-96F8-46E9D7AD16B7}"/>
          </ac:grpSpMkLst>
        </pc:grpChg>
        <pc:picChg chg="mod">
          <ac:chgData name="정현수" userId="0f1c3658-c745-4755-b13d-24f32c5af473" providerId="ADAL" clId="{F89B4CD7-58E0-49E0-AC33-24F01180C4DB}" dt="2021-10-31T16:40:05.984" v="8609" actId="1036"/>
          <ac:picMkLst>
            <pc:docMk/>
            <pc:sldMk cId="3915503207" sldId="306"/>
            <ac:picMk id="19" creationId="{05C50F15-48DE-415D-927B-5DF5F884361C}"/>
          </ac:picMkLst>
        </pc:picChg>
        <pc:picChg chg="mod">
          <ac:chgData name="정현수" userId="0f1c3658-c745-4755-b13d-24f32c5af473" providerId="ADAL" clId="{F89B4CD7-58E0-49E0-AC33-24F01180C4DB}" dt="2021-10-31T16:40:05.984" v="8609" actId="1036"/>
          <ac:picMkLst>
            <pc:docMk/>
            <pc:sldMk cId="3915503207" sldId="306"/>
            <ac:picMk id="20" creationId="{91EE5A7E-C4D2-4B3C-9732-E4711AEE40CE}"/>
          </ac:picMkLst>
        </pc:picChg>
        <pc:picChg chg="mod">
          <ac:chgData name="정현수" userId="0f1c3658-c745-4755-b13d-24f32c5af473" providerId="ADAL" clId="{F89B4CD7-58E0-49E0-AC33-24F01180C4DB}" dt="2021-10-31T16:40:05.984" v="8609" actId="1036"/>
          <ac:picMkLst>
            <pc:docMk/>
            <pc:sldMk cId="3915503207" sldId="306"/>
            <ac:picMk id="21" creationId="{04C5ECFB-AD25-4268-BC88-3C08B6A61E0F}"/>
          </ac:picMkLst>
        </pc:picChg>
        <pc:picChg chg="mod">
          <ac:chgData name="정현수" userId="0f1c3658-c745-4755-b13d-24f32c5af473" providerId="ADAL" clId="{F89B4CD7-58E0-49E0-AC33-24F01180C4DB}" dt="2021-10-31T16:40:05.984" v="8609" actId="1036"/>
          <ac:picMkLst>
            <pc:docMk/>
            <pc:sldMk cId="3915503207" sldId="306"/>
            <ac:picMk id="22" creationId="{3BB73E75-D727-4FD9-BC6A-6722EB868B84}"/>
          </ac:picMkLst>
        </pc:picChg>
        <pc:picChg chg="add del mod ord">
          <ac:chgData name="정현수" userId="0f1c3658-c745-4755-b13d-24f32c5af473" providerId="ADAL" clId="{F89B4CD7-58E0-49E0-AC33-24F01180C4DB}" dt="2021-10-31T10:22:58.459" v="5239" actId="478"/>
          <ac:picMkLst>
            <pc:docMk/>
            <pc:sldMk cId="3915503207" sldId="306"/>
            <ac:picMk id="24" creationId="{2421FB48-C57F-4685-9066-AFCC096ACAF5}"/>
          </ac:picMkLst>
        </pc:picChg>
        <pc:picChg chg="add mod">
          <ac:chgData name="정현수" userId="0f1c3658-c745-4755-b13d-24f32c5af473" providerId="ADAL" clId="{F89B4CD7-58E0-49E0-AC33-24F01180C4DB}" dt="2021-10-31T10:28:22.245" v="5326" actId="164"/>
          <ac:picMkLst>
            <pc:docMk/>
            <pc:sldMk cId="3915503207" sldId="306"/>
            <ac:picMk id="1026" creationId="{01F66223-2140-42D5-9138-759082D9E539}"/>
          </ac:picMkLst>
        </pc:picChg>
        <pc:picChg chg="add del mod">
          <ac:chgData name="정현수" userId="0f1c3658-c745-4755-b13d-24f32c5af473" providerId="ADAL" clId="{F89B4CD7-58E0-49E0-AC33-24F01180C4DB}" dt="2021-10-31T10:24:20.896" v="5251" actId="478"/>
          <ac:picMkLst>
            <pc:docMk/>
            <pc:sldMk cId="3915503207" sldId="306"/>
            <ac:picMk id="1028" creationId="{514E8B1B-D5F9-4309-B172-ED7D11A2341F}"/>
          </ac:picMkLst>
        </pc:picChg>
        <pc:picChg chg="add mod">
          <ac:chgData name="정현수" userId="0f1c3658-c745-4755-b13d-24f32c5af473" providerId="ADAL" clId="{F89B4CD7-58E0-49E0-AC33-24F01180C4DB}" dt="2021-10-31T10:28:25.468" v="5327" actId="164"/>
          <ac:picMkLst>
            <pc:docMk/>
            <pc:sldMk cId="3915503207" sldId="306"/>
            <ac:picMk id="1030" creationId="{320B1C46-7616-420E-B1AD-1646CEF3D75E}"/>
          </ac:picMkLst>
        </pc:picChg>
        <pc:picChg chg="add del mod">
          <ac:chgData name="정현수" userId="0f1c3658-c745-4755-b13d-24f32c5af473" providerId="ADAL" clId="{F89B4CD7-58E0-49E0-AC33-24F01180C4DB}" dt="2021-10-31T10:31:47.097" v="5375" actId="478"/>
          <ac:picMkLst>
            <pc:docMk/>
            <pc:sldMk cId="3915503207" sldId="306"/>
            <ac:picMk id="1032" creationId="{B410FF65-FBED-4946-84AE-9ABBE945F017}"/>
          </ac:picMkLst>
        </pc:picChg>
        <pc:cxnChg chg="add mod">
          <ac:chgData name="정현수" userId="0f1c3658-c745-4755-b13d-24f32c5af473" providerId="ADAL" clId="{F89B4CD7-58E0-49E0-AC33-24F01180C4DB}" dt="2021-10-31T10:32:52.561" v="5385" actId="164"/>
          <ac:cxnSpMkLst>
            <pc:docMk/>
            <pc:sldMk cId="3915503207" sldId="306"/>
            <ac:cxnSpMk id="3" creationId="{F460B73B-9A9E-475D-B033-46D8A027DBF1}"/>
          </ac:cxnSpMkLst>
        </pc:cxnChg>
        <pc:cxnChg chg="add mod">
          <ac:chgData name="정현수" userId="0f1c3658-c745-4755-b13d-24f32c5af473" providerId="ADAL" clId="{F89B4CD7-58E0-49E0-AC33-24F01180C4DB}" dt="2021-10-31T16:42:09.522" v="8777" actId="1035"/>
          <ac:cxnSpMkLst>
            <pc:docMk/>
            <pc:sldMk cId="3915503207" sldId="306"/>
            <ac:cxnSpMk id="23" creationId="{D5A14B3D-8BAE-4DEC-A5AE-15AEE60B193A}"/>
          </ac:cxnSpMkLst>
        </pc:cxnChg>
        <pc:cxnChg chg="add mod">
          <ac:chgData name="정현수" userId="0f1c3658-c745-4755-b13d-24f32c5af473" providerId="ADAL" clId="{F89B4CD7-58E0-49E0-AC33-24F01180C4DB}" dt="2021-10-31T10:32:52.561" v="5385" actId="164"/>
          <ac:cxnSpMkLst>
            <pc:docMk/>
            <pc:sldMk cId="3915503207" sldId="306"/>
            <ac:cxnSpMk id="26" creationId="{3AF88536-D713-4B0E-97CD-CAC0C1CD721A}"/>
          </ac:cxnSpMkLst>
        </pc:cxnChg>
      </pc:sldChg>
      <pc:sldChg chg="addSp delSp modSp add mod modAnim modNotesTx">
        <pc:chgData name="정현수" userId="0f1c3658-c745-4755-b13d-24f32c5af473" providerId="ADAL" clId="{F89B4CD7-58E0-49E0-AC33-24F01180C4DB}" dt="2021-10-31T16:55:24.411" v="9156" actId="20577"/>
        <pc:sldMkLst>
          <pc:docMk/>
          <pc:sldMk cId="1641977573" sldId="307"/>
        </pc:sldMkLst>
        <pc:spChg chg="add del">
          <ac:chgData name="정현수" userId="0f1c3658-c745-4755-b13d-24f32c5af473" providerId="ADAL" clId="{F89B4CD7-58E0-49E0-AC33-24F01180C4DB}" dt="2021-10-31T15:40:24.623" v="8093" actId="478"/>
          <ac:spMkLst>
            <pc:docMk/>
            <pc:sldMk cId="1641977573" sldId="307"/>
            <ac:spMk id="2" creationId="{ABF68BBF-E894-4418-BECA-EB5D70A0C20C}"/>
          </ac:spMkLst>
        </pc:spChg>
        <pc:spChg chg="mod">
          <ac:chgData name="정현수" userId="0f1c3658-c745-4755-b13d-24f32c5af473" providerId="ADAL" clId="{F89B4CD7-58E0-49E0-AC33-24F01180C4DB}" dt="2021-10-31T10:58:31.875" v="5805" actId="403"/>
          <ac:spMkLst>
            <pc:docMk/>
            <pc:sldMk cId="1641977573" sldId="307"/>
            <ac:spMk id="11" creationId="{385F4F03-EFED-4FD4-9715-D263F1BCCEC5}"/>
          </ac:spMkLst>
        </pc:spChg>
      </pc:sldChg>
      <pc:sldChg chg="addSp delSp modSp add mod delAnim modAnim modNotesTx">
        <pc:chgData name="정현수" userId="0f1c3658-c745-4755-b13d-24f32c5af473" providerId="ADAL" clId="{F89B4CD7-58E0-49E0-AC33-24F01180C4DB}" dt="2021-10-31T17:17:35.660" v="10445" actId="313"/>
        <pc:sldMkLst>
          <pc:docMk/>
          <pc:sldMk cId="949298919" sldId="308"/>
        </pc:sldMkLst>
        <pc:spChg chg="del">
          <ac:chgData name="정현수" userId="0f1c3658-c745-4755-b13d-24f32c5af473" providerId="ADAL" clId="{F89B4CD7-58E0-49E0-AC33-24F01180C4DB}" dt="2021-10-31T10:50:05.136" v="5709" actId="478"/>
          <ac:spMkLst>
            <pc:docMk/>
            <pc:sldMk cId="949298919" sldId="308"/>
            <ac:spMk id="2" creationId="{978F2935-39B1-4F9F-9141-FCD34672F5D5}"/>
          </ac:spMkLst>
        </pc:spChg>
        <pc:spChg chg="del">
          <ac:chgData name="정현수" userId="0f1c3658-c745-4755-b13d-24f32c5af473" providerId="ADAL" clId="{F89B4CD7-58E0-49E0-AC33-24F01180C4DB}" dt="2021-10-31T10:50:07.486" v="5711" actId="478"/>
          <ac:spMkLst>
            <pc:docMk/>
            <pc:sldMk cId="949298919" sldId="308"/>
            <ac:spMk id="7" creationId="{11D9031D-43C9-405B-83FB-1FD0B386AD5B}"/>
          </ac:spMkLst>
        </pc:spChg>
        <pc:spChg chg="del">
          <ac:chgData name="정현수" userId="0f1c3658-c745-4755-b13d-24f32c5af473" providerId="ADAL" clId="{F89B4CD7-58E0-49E0-AC33-24F01180C4DB}" dt="2021-10-31T10:50:06.818" v="5710" actId="478"/>
          <ac:spMkLst>
            <pc:docMk/>
            <pc:sldMk cId="949298919" sldId="308"/>
            <ac:spMk id="8" creationId="{E5E7764C-141C-463B-B98D-DF48AE9268ED}"/>
          </ac:spMkLst>
        </pc:spChg>
        <pc:spChg chg="del">
          <ac:chgData name="정현수" userId="0f1c3658-c745-4755-b13d-24f32c5af473" providerId="ADAL" clId="{F89B4CD7-58E0-49E0-AC33-24F01180C4DB}" dt="2021-10-31T10:50:05.136" v="5709" actId="478"/>
          <ac:spMkLst>
            <pc:docMk/>
            <pc:sldMk cId="949298919" sldId="308"/>
            <ac:spMk id="10" creationId="{52FCDAEC-176C-4A7B-9ECA-EC4E28A0C1A4}"/>
          </ac:spMkLst>
        </pc:spChg>
        <pc:spChg chg="del">
          <ac:chgData name="정현수" userId="0f1c3658-c745-4755-b13d-24f32c5af473" providerId="ADAL" clId="{F89B4CD7-58E0-49E0-AC33-24F01180C4DB}" dt="2021-10-31T10:50:05.136" v="5709" actId="478"/>
          <ac:spMkLst>
            <pc:docMk/>
            <pc:sldMk cId="949298919" sldId="308"/>
            <ac:spMk id="20" creationId="{C4F7BD9C-DB58-49F6-BB26-947F8F835413}"/>
          </ac:spMkLst>
        </pc:spChg>
        <pc:spChg chg="del">
          <ac:chgData name="정현수" userId="0f1c3658-c745-4755-b13d-24f32c5af473" providerId="ADAL" clId="{F89B4CD7-58E0-49E0-AC33-24F01180C4DB}" dt="2021-10-31T10:50:05.136" v="5709" actId="478"/>
          <ac:spMkLst>
            <pc:docMk/>
            <pc:sldMk cId="949298919" sldId="308"/>
            <ac:spMk id="66" creationId="{E35F2D28-3CE7-4B0F-91C4-178D443AB989}"/>
          </ac:spMkLst>
        </pc:spChg>
        <pc:spChg chg="add mod ord">
          <ac:chgData name="정현수" userId="0f1c3658-c745-4755-b13d-24f32c5af473" providerId="ADAL" clId="{F89B4CD7-58E0-49E0-AC33-24F01180C4DB}" dt="2021-10-31T10:50:19.007" v="5761" actId="167"/>
          <ac:spMkLst>
            <pc:docMk/>
            <pc:sldMk cId="949298919" sldId="308"/>
            <ac:spMk id="68" creationId="{1537C3F0-AB9A-4F5E-BA87-A7E30302CB84}"/>
          </ac:spMkLst>
        </pc:spChg>
        <pc:grpChg chg="del">
          <ac:chgData name="정현수" userId="0f1c3658-c745-4755-b13d-24f32c5af473" providerId="ADAL" clId="{F89B4CD7-58E0-49E0-AC33-24F01180C4DB}" dt="2021-10-31T10:50:05.136" v="5709" actId="478"/>
          <ac:grpSpMkLst>
            <pc:docMk/>
            <pc:sldMk cId="949298919" sldId="308"/>
            <ac:grpSpMk id="25" creationId="{B8F7C32E-B53A-4C57-A6EB-F90BD2911466}"/>
          </ac:grpSpMkLst>
        </pc:grpChg>
        <pc:grpChg chg="del">
          <ac:chgData name="정현수" userId="0f1c3658-c745-4755-b13d-24f32c5af473" providerId="ADAL" clId="{F89B4CD7-58E0-49E0-AC33-24F01180C4DB}" dt="2021-10-31T10:50:05.136" v="5709" actId="478"/>
          <ac:grpSpMkLst>
            <pc:docMk/>
            <pc:sldMk cId="949298919" sldId="308"/>
            <ac:grpSpMk id="26" creationId="{973FFEA0-C313-485A-875C-8282F7477EC9}"/>
          </ac:grpSpMkLst>
        </pc:grpChg>
        <pc:grpChg chg="del">
          <ac:chgData name="정현수" userId="0f1c3658-c745-4755-b13d-24f32c5af473" providerId="ADAL" clId="{F89B4CD7-58E0-49E0-AC33-24F01180C4DB}" dt="2021-10-31T10:50:05.136" v="5709" actId="478"/>
          <ac:grpSpMkLst>
            <pc:docMk/>
            <pc:sldMk cId="949298919" sldId="308"/>
            <ac:grpSpMk id="27" creationId="{4EC53950-480E-49C6-AA39-88DBB6DBB23C}"/>
          </ac:grpSpMkLst>
        </pc:grpChg>
        <pc:grpChg chg="del">
          <ac:chgData name="정현수" userId="0f1c3658-c745-4755-b13d-24f32c5af473" providerId="ADAL" clId="{F89B4CD7-58E0-49E0-AC33-24F01180C4DB}" dt="2021-10-31T10:50:05.136" v="5709" actId="478"/>
          <ac:grpSpMkLst>
            <pc:docMk/>
            <pc:sldMk cId="949298919" sldId="308"/>
            <ac:grpSpMk id="50" creationId="{456A49C9-16EA-46D0-8ED5-B2F503310548}"/>
          </ac:grpSpMkLst>
        </pc:grpChg>
        <pc:grpChg chg="del">
          <ac:chgData name="정현수" userId="0f1c3658-c745-4755-b13d-24f32c5af473" providerId="ADAL" clId="{F89B4CD7-58E0-49E0-AC33-24F01180C4DB}" dt="2021-10-31T10:50:05.136" v="5709" actId="478"/>
          <ac:grpSpMkLst>
            <pc:docMk/>
            <pc:sldMk cId="949298919" sldId="308"/>
            <ac:grpSpMk id="58" creationId="{6F16E55A-E438-45C4-ACB3-A2CF593490ED}"/>
          </ac:grpSpMkLst>
        </pc:grpChg>
        <pc:picChg chg="add mod ord">
          <ac:chgData name="정현수" userId="0f1c3658-c745-4755-b13d-24f32c5af473" providerId="ADAL" clId="{F89B4CD7-58E0-49E0-AC33-24F01180C4DB}" dt="2021-10-31T10:50:19.007" v="5761" actId="167"/>
          <ac:picMkLst>
            <pc:docMk/>
            <pc:sldMk cId="949298919" sldId="308"/>
            <ac:picMk id="67" creationId="{FE920217-6577-4FC3-980C-5B8CECB66121}"/>
          </ac:picMkLst>
        </pc:picChg>
      </pc:sldChg>
      <pc:sldChg chg="addSp delSp modSp add mod delAnim modAnim modNotesTx">
        <pc:chgData name="정현수" userId="0f1c3658-c745-4755-b13d-24f32c5af473" providerId="ADAL" clId="{F89B4CD7-58E0-49E0-AC33-24F01180C4DB}" dt="2021-11-01T02:37:27.131" v="12039" actId="20577"/>
        <pc:sldMkLst>
          <pc:docMk/>
          <pc:sldMk cId="4081923206" sldId="309"/>
        </pc:sldMkLst>
        <pc:spChg chg="mod">
          <ac:chgData name="정현수" userId="0f1c3658-c745-4755-b13d-24f32c5af473" providerId="ADAL" clId="{F89B4CD7-58E0-49E0-AC33-24F01180C4DB}" dt="2021-10-31T10:51:20.320" v="5764"/>
          <ac:spMkLst>
            <pc:docMk/>
            <pc:sldMk cId="4081923206" sldId="309"/>
            <ac:spMk id="11" creationId="{31D7F4CA-5CFA-46E1-9EA1-0B71086B092F}"/>
          </ac:spMkLst>
        </pc:spChg>
        <pc:spChg chg="mod">
          <ac:chgData name="정현수" userId="0f1c3658-c745-4755-b13d-24f32c5af473" providerId="ADAL" clId="{F89B4CD7-58E0-49E0-AC33-24F01180C4DB}" dt="2021-10-31T10:51:20.320" v="5764"/>
          <ac:spMkLst>
            <pc:docMk/>
            <pc:sldMk cId="4081923206" sldId="309"/>
            <ac:spMk id="12" creationId="{F6F9BFF8-47C4-4462-9705-B624B83971C3}"/>
          </ac:spMkLst>
        </pc:spChg>
        <pc:spChg chg="add mod ord">
          <ac:chgData name="정현수" userId="0f1c3658-c745-4755-b13d-24f32c5af473" providerId="ADAL" clId="{F89B4CD7-58E0-49E0-AC33-24F01180C4DB}" dt="2021-10-31T17:18:57.596" v="10676" actId="1076"/>
          <ac:spMkLst>
            <pc:docMk/>
            <pc:sldMk cId="4081923206" sldId="309"/>
            <ac:spMk id="13" creationId="{85004656-C801-4FA3-8EB3-1C85D3F39BFB}"/>
          </ac:spMkLst>
        </pc:spChg>
        <pc:spChg chg="del">
          <ac:chgData name="정현수" userId="0f1c3658-c745-4755-b13d-24f32c5af473" providerId="ADAL" clId="{F89B4CD7-58E0-49E0-AC33-24F01180C4DB}" dt="2021-10-31T10:51:20.134" v="5763" actId="478"/>
          <ac:spMkLst>
            <pc:docMk/>
            <pc:sldMk cId="4081923206" sldId="309"/>
            <ac:spMk id="68" creationId="{1537C3F0-AB9A-4F5E-BA87-A7E30302CB84}"/>
          </ac:spMkLst>
        </pc:spChg>
        <pc:grpChg chg="add mod ord">
          <ac:chgData name="정현수" userId="0f1c3658-c745-4755-b13d-24f32c5af473" providerId="ADAL" clId="{F89B4CD7-58E0-49E0-AC33-24F01180C4DB}" dt="2021-10-31T10:52:29.626" v="5786" actId="1038"/>
          <ac:grpSpMkLst>
            <pc:docMk/>
            <pc:sldMk cId="4081923206" sldId="309"/>
            <ac:grpSpMk id="10" creationId="{220B7AF6-94AD-4686-8743-A38349EF9DF0}"/>
          </ac:grpSpMkLst>
        </pc:grpChg>
        <pc:picChg chg="del">
          <ac:chgData name="정현수" userId="0f1c3658-c745-4755-b13d-24f32c5af473" providerId="ADAL" clId="{F89B4CD7-58E0-49E0-AC33-24F01180C4DB}" dt="2021-10-31T10:51:20.134" v="5763" actId="478"/>
          <ac:picMkLst>
            <pc:docMk/>
            <pc:sldMk cId="4081923206" sldId="309"/>
            <ac:picMk id="67" creationId="{FE920217-6577-4FC3-980C-5B8CECB66121}"/>
          </ac:picMkLst>
        </pc:picChg>
      </pc:sldChg>
      <pc:sldChg chg="addSp delSp modSp add mod modTransition setBg delAnim modAnim modNotesTx">
        <pc:chgData name="정현수" userId="0f1c3658-c745-4755-b13d-24f32c5af473" providerId="ADAL" clId="{F89B4CD7-58E0-49E0-AC33-24F01180C4DB}" dt="2021-11-01T02:27:59.515" v="11138" actId="20577"/>
        <pc:sldMkLst>
          <pc:docMk/>
          <pc:sldMk cId="611772070" sldId="310"/>
        </pc:sldMkLst>
        <pc:spChg chg="mod">
          <ac:chgData name="정현수" userId="0f1c3658-c745-4755-b13d-24f32c5af473" providerId="ADAL" clId="{F89B4CD7-58E0-49E0-AC33-24F01180C4DB}" dt="2021-10-31T10:58:45.295" v="5809" actId="403"/>
          <ac:spMkLst>
            <pc:docMk/>
            <pc:sldMk cId="611772070" sldId="310"/>
            <ac:spMk id="11" creationId="{385F4F03-EFED-4FD4-9715-D263F1BCCEC5}"/>
          </ac:spMkLst>
        </pc:spChg>
        <pc:spChg chg="del">
          <ac:chgData name="정현수" userId="0f1c3658-c745-4755-b13d-24f32c5af473" providerId="ADAL" clId="{F89B4CD7-58E0-49E0-AC33-24F01180C4DB}" dt="2021-10-31T10:57:43.187" v="5796" actId="478"/>
          <ac:spMkLst>
            <pc:docMk/>
            <pc:sldMk cId="611772070" sldId="310"/>
            <ac:spMk id="14" creationId="{87DA8601-61EF-40EF-8334-D50642650A27}"/>
          </ac:spMkLst>
        </pc:spChg>
        <pc:spChg chg="del">
          <ac:chgData name="정현수" userId="0f1c3658-c745-4755-b13d-24f32c5af473" providerId="ADAL" clId="{F89B4CD7-58E0-49E0-AC33-24F01180C4DB}" dt="2021-10-31T10:57:41.564" v="5795" actId="478"/>
          <ac:spMkLst>
            <pc:docMk/>
            <pc:sldMk cId="611772070" sldId="310"/>
            <ac:spMk id="16" creationId="{12802D46-A7C1-4575-8CBE-3E57224B08BF}"/>
          </ac:spMkLst>
        </pc:spChg>
        <pc:spChg chg="add mod">
          <ac:chgData name="정현수" userId="0f1c3658-c745-4755-b13d-24f32c5af473" providerId="ADAL" clId="{F89B4CD7-58E0-49E0-AC33-24F01180C4DB}" dt="2021-10-31T15:53:44.746" v="8101"/>
          <ac:spMkLst>
            <pc:docMk/>
            <pc:sldMk cId="611772070" sldId="310"/>
            <ac:spMk id="17" creationId="{AACC04F2-B4CB-4E08-98BE-B714D86E957C}"/>
          </ac:spMkLst>
        </pc:spChg>
        <pc:spChg chg="add mod ord">
          <ac:chgData name="정현수" userId="0f1c3658-c745-4755-b13d-24f32c5af473" providerId="ADAL" clId="{F89B4CD7-58E0-49E0-AC33-24F01180C4DB}" dt="2021-10-31T11:11:14.532" v="6752" actId="164"/>
          <ac:spMkLst>
            <pc:docMk/>
            <pc:sldMk cId="611772070" sldId="310"/>
            <ac:spMk id="18" creationId="{823D2A85-C89B-44D9-9E67-D739371FE323}"/>
          </ac:spMkLst>
        </pc:spChg>
        <pc:spChg chg="add mod">
          <ac:chgData name="정현수" userId="0f1c3658-c745-4755-b13d-24f32c5af473" providerId="ADAL" clId="{F89B4CD7-58E0-49E0-AC33-24F01180C4DB}" dt="2021-10-31T11:14:57.291" v="6867" actId="207"/>
          <ac:spMkLst>
            <pc:docMk/>
            <pc:sldMk cId="611772070" sldId="310"/>
            <ac:spMk id="19" creationId="{F37F86C9-60D3-42C3-BAAF-F824312D46D0}"/>
          </ac:spMkLst>
        </pc:spChg>
        <pc:spChg chg="add mod ord">
          <ac:chgData name="정현수" userId="0f1c3658-c745-4755-b13d-24f32c5af473" providerId="ADAL" clId="{F89B4CD7-58E0-49E0-AC33-24F01180C4DB}" dt="2021-10-31T11:25:05.211" v="7023" actId="207"/>
          <ac:spMkLst>
            <pc:docMk/>
            <pc:sldMk cId="611772070" sldId="310"/>
            <ac:spMk id="20" creationId="{A53208F0-33C0-44CF-A497-1463C4F1B8F7}"/>
          </ac:spMkLst>
        </pc:spChg>
        <pc:grpChg chg="add mod">
          <ac:chgData name="정현수" userId="0f1c3658-c745-4755-b13d-24f32c5af473" providerId="ADAL" clId="{F89B4CD7-58E0-49E0-AC33-24F01180C4DB}" dt="2021-10-31T11:12:05.440" v="6762" actId="1076"/>
          <ac:grpSpMkLst>
            <pc:docMk/>
            <pc:sldMk cId="611772070" sldId="310"/>
            <ac:grpSpMk id="3" creationId="{A4594B48-E0C5-4224-A2CC-59D175549E5D}"/>
          </ac:grpSpMkLst>
        </pc:grpChg>
        <pc:picChg chg="del">
          <ac:chgData name="정현수" userId="0f1c3658-c745-4755-b13d-24f32c5af473" providerId="ADAL" clId="{F89B4CD7-58E0-49E0-AC33-24F01180C4DB}" dt="2021-10-31T10:57:41.564" v="5795" actId="478"/>
          <ac:picMkLst>
            <pc:docMk/>
            <pc:sldMk cId="611772070" sldId="310"/>
            <ac:picMk id="13" creationId="{DB911DE8-8953-49A3-85F6-9925F9958E34}"/>
          </ac:picMkLst>
        </pc:picChg>
        <pc:picChg chg="del">
          <ac:chgData name="정현수" userId="0f1c3658-c745-4755-b13d-24f32c5af473" providerId="ADAL" clId="{F89B4CD7-58E0-49E0-AC33-24F01180C4DB}" dt="2021-10-31T10:57:41.564" v="5795" actId="478"/>
          <ac:picMkLst>
            <pc:docMk/>
            <pc:sldMk cId="611772070" sldId="310"/>
            <ac:picMk id="38" creationId="{D666BABE-D44D-4B90-820B-279677AADFE8}"/>
          </ac:picMkLst>
        </pc:picChg>
      </pc:sldChg>
      <pc:sldChg chg="addSp delSp modSp add mod modTransition modAnim modNotesTx">
        <pc:chgData name="정현수" userId="0f1c3658-c745-4755-b13d-24f32c5af473" providerId="ADAL" clId="{F89B4CD7-58E0-49E0-AC33-24F01180C4DB}" dt="2021-11-01T02:16:32.576" v="10962" actId="20577"/>
        <pc:sldMkLst>
          <pc:docMk/>
          <pc:sldMk cId="1055804226" sldId="311"/>
        </pc:sldMkLst>
        <pc:spChg chg="add del">
          <ac:chgData name="정현수" userId="0f1c3658-c745-4755-b13d-24f32c5af473" providerId="ADAL" clId="{F89B4CD7-58E0-49E0-AC33-24F01180C4DB}" dt="2021-10-31T16:36:03.076" v="8538"/>
          <ac:spMkLst>
            <pc:docMk/>
            <pc:sldMk cId="1055804226" sldId="311"/>
            <ac:spMk id="18" creationId="{D011EC30-3086-45CA-AF3B-5446BE95E912}"/>
          </ac:spMkLst>
        </pc:spChg>
        <pc:spChg chg="add del">
          <ac:chgData name="정현수" userId="0f1c3658-c745-4755-b13d-24f32c5af473" providerId="ADAL" clId="{F89B4CD7-58E0-49E0-AC33-24F01180C4DB}" dt="2021-10-31T16:36:06.467" v="8540"/>
          <ac:spMkLst>
            <pc:docMk/>
            <pc:sldMk cId="1055804226" sldId="311"/>
            <ac:spMk id="19" creationId="{76512A9E-65AE-4A40-A809-75F86313C768}"/>
          </ac:spMkLst>
        </pc:spChg>
        <pc:spChg chg="add del mod">
          <ac:chgData name="정현수" userId="0f1c3658-c745-4755-b13d-24f32c5af473" providerId="ADAL" clId="{F89B4CD7-58E0-49E0-AC33-24F01180C4DB}" dt="2021-10-31T16:36:08.890" v="8542"/>
          <ac:spMkLst>
            <pc:docMk/>
            <pc:sldMk cId="1055804226" sldId="311"/>
            <ac:spMk id="20" creationId="{698CE8D0-C859-4521-9945-CA6A7DE2529A}"/>
          </ac:spMkLst>
        </pc:spChg>
        <pc:spChg chg="add del">
          <ac:chgData name="정현수" userId="0f1c3658-c745-4755-b13d-24f32c5af473" providerId="ADAL" clId="{F89B4CD7-58E0-49E0-AC33-24F01180C4DB}" dt="2021-10-31T16:36:35.131" v="8544"/>
          <ac:spMkLst>
            <pc:docMk/>
            <pc:sldMk cId="1055804226" sldId="311"/>
            <ac:spMk id="21" creationId="{5AD3B899-295C-4906-A59D-7A151E8A64F9}"/>
          </ac:spMkLst>
        </pc:spChg>
        <pc:spChg chg="add del mod">
          <ac:chgData name="정현수" userId="0f1c3658-c745-4755-b13d-24f32c5af473" providerId="ADAL" clId="{F89B4CD7-58E0-49E0-AC33-24F01180C4DB}" dt="2021-10-31T16:36:37.331" v="8546"/>
          <ac:spMkLst>
            <pc:docMk/>
            <pc:sldMk cId="1055804226" sldId="311"/>
            <ac:spMk id="22" creationId="{BF40754E-7B07-4174-82E4-2E0ABCF4C680}"/>
          </ac:spMkLst>
        </pc:spChg>
        <pc:spChg chg="add mod ord">
          <ac:chgData name="정현수" userId="0f1c3658-c745-4755-b13d-24f32c5af473" providerId="ADAL" clId="{F89B4CD7-58E0-49E0-AC33-24F01180C4DB}" dt="2021-10-31T16:52:29.567" v="9138" actId="14100"/>
          <ac:spMkLst>
            <pc:docMk/>
            <pc:sldMk cId="1055804226" sldId="311"/>
            <ac:spMk id="27" creationId="{8DB7365F-7CB6-4D1C-BC37-F63E91E12717}"/>
          </ac:spMkLst>
        </pc:spChg>
        <pc:spChg chg="add mod ord">
          <ac:chgData name="정현수" userId="0f1c3658-c745-4755-b13d-24f32c5af473" providerId="ADAL" clId="{F89B4CD7-58E0-49E0-AC33-24F01180C4DB}" dt="2021-10-31T16:52:20.962" v="9130" actId="167"/>
          <ac:spMkLst>
            <pc:docMk/>
            <pc:sldMk cId="1055804226" sldId="311"/>
            <ac:spMk id="28" creationId="{2CEC3718-079B-4E48-BD10-E1B796221311}"/>
          </ac:spMkLst>
        </pc:spChg>
        <pc:spChg chg="mod">
          <ac:chgData name="정현수" userId="0f1c3658-c745-4755-b13d-24f32c5af473" providerId="ADAL" clId="{F89B4CD7-58E0-49E0-AC33-24F01180C4DB}" dt="2021-10-31T16:30:33.556" v="8502" actId="1076"/>
          <ac:spMkLst>
            <pc:docMk/>
            <pc:sldMk cId="1055804226" sldId="311"/>
            <ac:spMk id="29" creationId="{677C2F31-4014-4F34-BB39-0CE6085CEFCC}"/>
          </ac:spMkLst>
        </pc:spChg>
        <pc:spChg chg="mod">
          <ac:chgData name="정현수" userId="0f1c3658-c745-4755-b13d-24f32c5af473" providerId="ADAL" clId="{F89B4CD7-58E0-49E0-AC33-24F01180C4DB}" dt="2021-10-31T16:43:54.058" v="8816" actId="1037"/>
          <ac:spMkLst>
            <pc:docMk/>
            <pc:sldMk cId="1055804226" sldId="311"/>
            <ac:spMk id="31" creationId="{9F9290C0-9DC2-4B23-981D-FB2CC4CEA408}"/>
          </ac:spMkLst>
        </pc:spChg>
        <pc:spChg chg="add mod">
          <ac:chgData name="정현수" userId="0f1c3658-c745-4755-b13d-24f32c5af473" providerId="ADAL" clId="{F89B4CD7-58E0-49E0-AC33-24F01180C4DB}" dt="2021-10-31T16:43:20.309" v="8799" actId="1035"/>
          <ac:spMkLst>
            <pc:docMk/>
            <pc:sldMk cId="1055804226" sldId="311"/>
            <ac:spMk id="41" creationId="{748580F9-C3D6-4A3D-9E83-6FACC1CE1493}"/>
          </ac:spMkLst>
        </pc:spChg>
        <pc:spChg chg="del mod">
          <ac:chgData name="정현수" userId="0f1c3658-c745-4755-b13d-24f32c5af473" providerId="ADAL" clId="{F89B4CD7-58E0-49E0-AC33-24F01180C4DB}" dt="2021-10-31T16:43:10.254" v="8782" actId="478"/>
          <ac:spMkLst>
            <pc:docMk/>
            <pc:sldMk cId="1055804226" sldId="311"/>
            <ac:spMk id="43" creationId="{13804F29-6D61-4F33-8040-BC209D4AFBE4}"/>
          </ac:spMkLst>
        </pc:spChg>
        <pc:grpChg chg="add mod">
          <ac:chgData name="정현수" userId="0f1c3658-c745-4755-b13d-24f32c5af473" providerId="ADAL" clId="{F89B4CD7-58E0-49E0-AC33-24F01180C4DB}" dt="2021-10-31T16:48:29.518" v="8947" actId="1035"/>
          <ac:grpSpMkLst>
            <pc:docMk/>
            <pc:sldMk cId="1055804226" sldId="311"/>
            <ac:grpSpMk id="25" creationId="{F7A2ABE6-F1B8-4AA3-9689-A727684DCDBD}"/>
          </ac:grpSpMkLst>
        </pc:grpChg>
        <pc:grpChg chg="mod">
          <ac:chgData name="정현수" userId="0f1c3658-c745-4755-b13d-24f32c5af473" providerId="ADAL" clId="{F89B4CD7-58E0-49E0-AC33-24F01180C4DB}" dt="2021-10-31T16:30:33.556" v="8502" actId="1076"/>
          <ac:grpSpMkLst>
            <pc:docMk/>
            <pc:sldMk cId="1055804226" sldId="311"/>
            <ac:grpSpMk id="38" creationId="{37D400DE-20DE-4D53-B8A8-370700658FD9}"/>
          </ac:grpSpMkLst>
        </pc:grpChg>
        <pc:grpChg chg="mod">
          <ac:chgData name="정현수" userId="0f1c3658-c745-4755-b13d-24f32c5af473" providerId="ADAL" clId="{F89B4CD7-58E0-49E0-AC33-24F01180C4DB}" dt="2021-10-31T16:43:54.058" v="8816" actId="1037"/>
          <ac:grpSpMkLst>
            <pc:docMk/>
            <pc:sldMk cId="1055804226" sldId="311"/>
            <ac:grpSpMk id="39" creationId="{F69D8C19-C295-45FE-89FB-D13BB71200E7}"/>
          </ac:grpSpMkLst>
        </pc:grpChg>
        <pc:grpChg chg="mod">
          <ac:chgData name="정현수" userId="0f1c3658-c745-4755-b13d-24f32c5af473" providerId="ADAL" clId="{F89B4CD7-58E0-49E0-AC33-24F01180C4DB}" dt="2021-10-31T16:43:51.342" v="8807" actId="1037"/>
          <ac:grpSpMkLst>
            <pc:docMk/>
            <pc:sldMk cId="1055804226" sldId="311"/>
            <ac:grpSpMk id="40" creationId="{75395384-3645-4E17-96F8-46E9D7AD16B7}"/>
          </ac:grpSpMkLst>
        </pc:grpChg>
        <pc:picChg chg="add del mod">
          <ac:chgData name="정현수" userId="0f1c3658-c745-4755-b13d-24f32c5af473" providerId="ADAL" clId="{F89B4CD7-58E0-49E0-AC33-24F01180C4DB}" dt="2021-10-31T16:32:54.692" v="8512" actId="478"/>
          <ac:picMkLst>
            <pc:docMk/>
            <pc:sldMk cId="1055804226" sldId="311"/>
            <ac:picMk id="13" creationId="{51E6E1BC-44AC-482B-ADE2-8F5FB0D4FE4A}"/>
          </ac:picMkLst>
        </pc:picChg>
        <pc:picChg chg="add mod">
          <ac:chgData name="정현수" userId="0f1c3658-c745-4755-b13d-24f32c5af473" providerId="ADAL" clId="{F89B4CD7-58E0-49E0-AC33-24F01180C4DB}" dt="2021-10-31T16:48:29.518" v="8947" actId="1035"/>
          <ac:picMkLst>
            <pc:docMk/>
            <pc:sldMk cId="1055804226" sldId="311"/>
            <ac:picMk id="14" creationId="{D1F039AF-496B-4518-ADE4-F275D55CAB14}"/>
          </ac:picMkLst>
        </pc:picChg>
        <pc:picChg chg="add del mod">
          <ac:chgData name="정현수" userId="0f1c3658-c745-4755-b13d-24f32c5af473" providerId="ADAL" clId="{F89B4CD7-58E0-49E0-AC33-24F01180C4DB}" dt="2021-10-31T16:37:49.022" v="8562" actId="478"/>
          <ac:picMkLst>
            <pc:docMk/>
            <pc:sldMk cId="1055804226" sldId="311"/>
            <ac:picMk id="17" creationId="{018A374B-32EE-4751-8A8B-6A87DDD58079}"/>
          </ac:picMkLst>
        </pc:picChg>
        <pc:picChg chg="add mod">
          <ac:chgData name="정현수" userId="0f1c3658-c745-4755-b13d-24f32c5af473" providerId="ADAL" clId="{F89B4CD7-58E0-49E0-AC33-24F01180C4DB}" dt="2021-10-31T16:48:29.518" v="8947" actId="1035"/>
          <ac:picMkLst>
            <pc:docMk/>
            <pc:sldMk cId="1055804226" sldId="311"/>
            <ac:picMk id="24" creationId="{8A0A6106-F010-4497-BF90-4D80AE832A28}"/>
          </ac:picMkLst>
        </pc:picChg>
        <pc:picChg chg="mod">
          <ac:chgData name="정현수" userId="0f1c3658-c745-4755-b13d-24f32c5af473" providerId="ADAL" clId="{F89B4CD7-58E0-49E0-AC33-24F01180C4DB}" dt="2021-10-31T16:30:33.556" v="8502" actId="1076"/>
          <ac:picMkLst>
            <pc:docMk/>
            <pc:sldMk cId="1055804226" sldId="311"/>
            <ac:picMk id="1026" creationId="{01F66223-2140-42D5-9138-759082D9E539}"/>
          </ac:picMkLst>
        </pc:picChg>
        <pc:picChg chg="add mod">
          <ac:chgData name="정현수" userId="0f1c3658-c745-4755-b13d-24f32c5af473" providerId="ADAL" clId="{F89B4CD7-58E0-49E0-AC33-24F01180C4DB}" dt="2021-10-31T16:48:29.518" v="8947" actId="1035"/>
          <ac:picMkLst>
            <pc:docMk/>
            <pc:sldMk cId="1055804226" sldId="311"/>
            <ac:picMk id="1028" creationId="{2E884F8B-F0B6-462C-8793-AABBB614D2DB}"/>
          </ac:picMkLst>
        </pc:picChg>
        <pc:picChg chg="mod">
          <ac:chgData name="정현수" userId="0f1c3658-c745-4755-b13d-24f32c5af473" providerId="ADAL" clId="{F89B4CD7-58E0-49E0-AC33-24F01180C4DB}" dt="2021-10-31T16:43:54.058" v="8816" actId="1037"/>
          <ac:picMkLst>
            <pc:docMk/>
            <pc:sldMk cId="1055804226" sldId="311"/>
            <ac:picMk id="1030" creationId="{320B1C46-7616-420E-B1AD-1646CEF3D75E}"/>
          </ac:picMkLst>
        </pc:picChg>
        <pc:picChg chg="add del mod">
          <ac:chgData name="정현수" userId="0f1c3658-c745-4755-b13d-24f32c5af473" providerId="ADAL" clId="{F89B4CD7-58E0-49E0-AC33-24F01180C4DB}" dt="2021-10-31T16:39:38.780" v="8564" actId="478"/>
          <ac:picMkLst>
            <pc:docMk/>
            <pc:sldMk cId="1055804226" sldId="311"/>
            <ac:picMk id="1042" creationId="{59157221-7682-470F-B32F-472434DBBA41}"/>
          </ac:picMkLst>
        </pc:picChg>
        <pc:picChg chg="add mod">
          <ac:chgData name="정현수" userId="0f1c3658-c745-4755-b13d-24f32c5af473" providerId="ADAL" clId="{F89B4CD7-58E0-49E0-AC33-24F01180C4DB}" dt="2021-10-31T16:48:29.518" v="8947" actId="1035"/>
          <ac:picMkLst>
            <pc:docMk/>
            <pc:sldMk cId="1055804226" sldId="311"/>
            <ac:picMk id="1044" creationId="{12BAD649-9851-4A95-AF56-3E3DE09C9BA4}"/>
          </ac:picMkLst>
        </pc:picChg>
        <pc:cxnChg chg="mod">
          <ac:chgData name="정현수" userId="0f1c3658-c745-4755-b13d-24f32c5af473" providerId="ADAL" clId="{F89B4CD7-58E0-49E0-AC33-24F01180C4DB}" dt="2021-10-31T16:43:51.342" v="8807" actId="1037"/>
          <ac:cxnSpMkLst>
            <pc:docMk/>
            <pc:sldMk cId="1055804226" sldId="311"/>
            <ac:cxnSpMk id="3" creationId="{F460B73B-9A9E-475D-B033-46D8A027DBF1}"/>
          </ac:cxnSpMkLst>
        </pc:cxnChg>
        <pc:cxnChg chg="add mod ord">
          <ac:chgData name="정현수" userId="0f1c3658-c745-4755-b13d-24f32c5af473" providerId="ADAL" clId="{F89B4CD7-58E0-49E0-AC33-24F01180C4DB}" dt="2021-10-31T16:49:55.685" v="8973" actId="14100"/>
          <ac:cxnSpMkLst>
            <pc:docMk/>
            <pc:sldMk cId="1055804226" sldId="311"/>
            <ac:cxnSpMk id="4" creationId="{61A2BB4E-088F-481B-B20E-241176ECA636}"/>
          </ac:cxnSpMkLst>
        </pc:cxnChg>
        <pc:cxnChg chg="mod">
          <ac:chgData name="정현수" userId="0f1c3658-c745-4755-b13d-24f32c5af473" providerId="ADAL" clId="{F89B4CD7-58E0-49E0-AC33-24F01180C4DB}" dt="2021-10-31T16:43:51.342" v="8807" actId="1037"/>
          <ac:cxnSpMkLst>
            <pc:docMk/>
            <pc:sldMk cId="1055804226" sldId="311"/>
            <ac:cxnSpMk id="26" creationId="{3AF88536-D713-4B0E-97CD-CAC0C1CD721A}"/>
          </ac:cxnSpMkLst>
        </pc:cxnChg>
      </pc:sldChg>
      <pc:sldChg chg="new del">
        <pc:chgData name="정현수" userId="0f1c3658-c745-4755-b13d-24f32c5af473" providerId="ADAL" clId="{F89B4CD7-58E0-49E0-AC33-24F01180C4DB}" dt="2021-10-31T10:59:05.597" v="5811" actId="680"/>
        <pc:sldMkLst>
          <pc:docMk/>
          <pc:sldMk cId="2516996478" sldId="311"/>
        </pc:sldMkLst>
      </pc:sldChg>
    </pc:docChg>
  </pc:docChgLst>
  <pc:docChgLst>
    <pc:chgData name="정현수" userId="0f1c3658-c745-4755-b13d-24f32c5af473" providerId="ADAL" clId="{4F7D6C84-DF9E-47B0-A027-C2B21D808EB3}"/>
    <pc:docChg chg="undo redo custSel addSld delSld modSld sldOrd">
      <pc:chgData name="정현수" userId="0f1c3658-c745-4755-b13d-24f32c5af473" providerId="ADAL" clId="{4F7D6C84-DF9E-47B0-A027-C2B21D808EB3}" dt="2021-11-01T01:26:59.219" v="1764" actId="20577"/>
      <pc:docMkLst>
        <pc:docMk/>
      </pc:docMkLst>
      <pc:sldChg chg="modSp mod">
        <pc:chgData name="정현수" userId="0f1c3658-c745-4755-b13d-24f32c5af473" providerId="ADAL" clId="{4F7D6C84-DF9E-47B0-A027-C2B21D808EB3}" dt="2021-11-01T01:26:59.219" v="1764" actId="20577"/>
        <pc:sldMkLst>
          <pc:docMk/>
          <pc:sldMk cId="323631662" sldId="259"/>
        </pc:sldMkLst>
        <pc:spChg chg="mod">
          <ac:chgData name="정현수" userId="0f1c3658-c745-4755-b13d-24f32c5af473" providerId="ADAL" clId="{4F7D6C84-DF9E-47B0-A027-C2B21D808EB3}" dt="2021-11-01T01:26:59.219" v="1764" actId="20577"/>
          <ac:spMkLst>
            <pc:docMk/>
            <pc:sldMk cId="323631662" sldId="259"/>
            <ac:spMk id="28" creationId="{56FD1A08-1278-4AC3-AF8C-B666267CD39C}"/>
          </ac:spMkLst>
        </pc:spChg>
      </pc:sldChg>
      <pc:sldChg chg="setBg">
        <pc:chgData name="정현수" userId="0f1c3658-c745-4755-b13d-24f32c5af473" providerId="ADAL" clId="{4F7D6C84-DF9E-47B0-A027-C2B21D808EB3}" dt="2021-10-29T06:27:56.169" v="1740"/>
        <pc:sldMkLst>
          <pc:docMk/>
          <pc:sldMk cId="1390780398" sldId="280"/>
        </pc:sldMkLst>
      </pc:sldChg>
      <pc:sldChg chg="ord">
        <pc:chgData name="정현수" userId="0f1c3658-c745-4755-b13d-24f32c5af473" providerId="ADAL" clId="{4F7D6C84-DF9E-47B0-A027-C2B21D808EB3}" dt="2021-10-29T06:10:15.537" v="857"/>
        <pc:sldMkLst>
          <pc:docMk/>
          <pc:sldMk cId="1070278844" sldId="292"/>
        </pc:sldMkLst>
      </pc:sldChg>
      <pc:sldChg chg="addSp delSp modSp mod delAnim">
        <pc:chgData name="정현수" userId="0f1c3658-c745-4755-b13d-24f32c5af473" providerId="ADAL" clId="{4F7D6C84-DF9E-47B0-A027-C2B21D808EB3}" dt="2021-10-29T06:27:42.604" v="1739" actId="1037"/>
        <pc:sldMkLst>
          <pc:docMk/>
          <pc:sldMk cId="61921442" sldId="293"/>
        </pc:sldMkLst>
        <pc:spChg chg="del">
          <ac:chgData name="정현수" userId="0f1c3658-c745-4755-b13d-24f32c5af473" providerId="ADAL" clId="{4F7D6C84-DF9E-47B0-A027-C2B21D808EB3}" dt="2021-10-29T06:10:21.837" v="858" actId="478"/>
          <ac:spMkLst>
            <pc:docMk/>
            <pc:sldMk cId="61921442" sldId="293"/>
            <ac:spMk id="19" creationId="{B4569A41-4535-4D40-B35D-5A7270847F83}"/>
          </ac:spMkLst>
        </pc:spChg>
        <pc:spChg chg="del">
          <ac:chgData name="정현수" userId="0f1c3658-c745-4755-b13d-24f32c5af473" providerId="ADAL" clId="{4F7D6C84-DF9E-47B0-A027-C2B21D808EB3}" dt="2021-10-29T06:10:21.837" v="858" actId="478"/>
          <ac:spMkLst>
            <pc:docMk/>
            <pc:sldMk cId="61921442" sldId="293"/>
            <ac:spMk id="27" creationId="{5DE44EC8-C4BF-41F4-A3E0-7BD4103DD3FE}"/>
          </ac:spMkLst>
        </pc:spChg>
        <pc:spChg chg="add mod">
          <ac:chgData name="정현수" userId="0f1c3658-c745-4755-b13d-24f32c5af473" providerId="ADAL" clId="{4F7D6C84-DF9E-47B0-A027-C2B21D808EB3}" dt="2021-10-29T06:19:14.782" v="988" actId="1037"/>
          <ac:spMkLst>
            <pc:docMk/>
            <pc:sldMk cId="61921442" sldId="293"/>
            <ac:spMk id="31" creationId="{9CA5558D-8406-44D1-A15E-9391428AA50A}"/>
          </ac:spMkLst>
        </pc:spChg>
        <pc:spChg chg="add mod">
          <ac:chgData name="정현수" userId="0f1c3658-c745-4755-b13d-24f32c5af473" providerId="ADAL" clId="{4F7D6C84-DF9E-47B0-A027-C2B21D808EB3}" dt="2021-10-29T06:14:50.565" v="870" actId="14100"/>
          <ac:spMkLst>
            <pc:docMk/>
            <pc:sldMk cId="61921442" sldId="293"/>
            <ac:spMk id="32" creationId="{C2A34928-3063-41FA-8752-A224729BDD40}"/>
          </ac:spMkLst>
        </pc:spChg>
        <pc:spChg chg="add del mod">
          <ac:chgData name="정현수" userId="0f1c3658-c745-4755-b13d-24f32c5af473" providerId="ADAL" clId="{4F7D6C84-DF9E-47B0-A027-C2B21D808EB3}" dt="2021-10-29T06:14:28.882" v="866" actId="478"/>
          <ac:spMkLst>
            <pc:docMk/>
            <pc:sldMk cId="61921442" sldId="293"/>
            <ac:spMk id="33" creationId="{6698F162-4F7F-435F-BF5A-32AD50FC2048}"/>
          </ac:spMkLst>
        </pc:spChg>
        <pc:spChg chg="add mod">
          <ac:chgData name="정현수" userId="0f1c3658-c745-4755-b13d-24f32c5af473" providerId="ADAL" clId="{4F7D6C84-DF9E-47B0-A027-C2B21D808EB3}" dt="2021-10-29T06:27:42.604" v="1739" actId="1037"/>
          <ac:spMkLst>
            <pc:docMk/>
            <pc:sldMk cId="61921442" sldId="293"/>
            <ac:spMk id="34" creationId="{0BC9BE97-4A26-4C26-9170-88D488F44EE3}"/>
          </ac:spMkLst>
        </pc:spChg>
        <pc:spChg chg="add mod">
          <ac:chgData name="정현수" userId="0f1c3658-c745-4755-b13d-24f32c5af473" providerId="ADAL" clId="{4F7D6C84-DF9E-47B0-A027-C2B21D808EB3}" dt="2021-10-29T06:25:43.766" v="1453" actId="207"/>
          <ac:spMkLst>
            <pc:docMk/>
            <pc:sldMk cId="61921442" sldId="293"/>
            <ac:spMk id="35" creationId="{AB6CBC37-38EB-4A8D-AA6A-8A3FE024BD48}"/>
          </ac:spMkLst>
        </pc:spChg>
        <pc:spChg chg="add del mod">
          <ac:chgData name="정현수" userId="0f1c3658-c745-4755-b13d-24f32c5af473" providerId="ADAL" clId="{4F7D6C84-DF9E-47B0-A027-C2B21D808EB3}" dt="2021-10-29T06:16:02.482" v="880" actId="478"/>
          <ac:spMkLst>
            <pc:docMk/>
            <pc:sldMk cId="61921442" sldId="293"/>
            <ac:spMk id="36" creationId="{5386F738-F237-43A7-8142-3BEC799FC471}"/>
          </ac:spMkLst>
        </pc:spChg>
        <pc:spChg chg="add del mod">
          <ac:chgData name="정현수" userId="0f1c3658-c745-4755-b13d-24f32c5af473" providerId="ADAL" clId="{4F7D6C84-DF9E-47B0-A027-C2B21D808EB3}" dt="2021-10-29T06:16:02.482" v="880" actId="478"/>
          <ac:spMkLst>
            <pc:docMk/>
            <pc:sldMk cId="61921442" sldId="293"/>
            <ac:spMk id="37" creationId="{DDCF0B95-2320-4CED-9F5D-875C37C1A652}"/>
          </ac:spMkLst>
        </pc:spChg>
        <pc:spChg chg="add mod">
          <ac:chgData name="정현수" userId="0f1c3658-c745-4755-b13d-24f32c5af473" providerId="ADAL" clId="{4F7D6C84-DF9E-47B0-A027-C2B21D808EB3}" dt="2021-10-29T06:26:46.468" v="1598" actId="20577"/>
          <ac:spMkLst>
            <pc:docMk/>
            <pc:sldMk cId="61921442" sldId="293"/>
            <ac:spMk id="38" creationId="{EE677382-C0DB-4386-BFB8-686DCD2C1AF0}"/>
          </ac:spMkLst>
        </pc:spChg>
        <pc:spChg chg="add del mod">
          <ac:chgData name="정현수" userId="0f1c3658-c745-4755-b13d-24f32c5af473" providerId="ADAL" clId="{4F7D6C84-DF9E-47B0-A027-C2B21D808EB3}" dt="2021-10-29T06:14:03.187" v="864" actId="478"/>
          <ac:spMkLst>
            <pc:docMk/>
            <pc:sldMk cId="61921442" sldId="293"/>
            <ac:spMk id="39" creationId="{13C7BD8B-79E9-4CBF-BC05-CE9680F76A8B}"/>
          </ac:spMkLst>
        </pc:spChg>
        <pc:spChg chg="add del mod">
          <ac:chgData name="정현수" userId="0f1c3658-c745-4755-b13d-24f32c5af473" providerId="ADAL" clId="{4F7D6C84-DF9E-47B0-A027-C2B21D808EB3}" dt="2021-10-29T06:14:01.326" v="863" actId="478"/>
          <ac:spMkLst>
            <pc:docMk/>
            <pc:sldMk cId="61921442" sldId="293"/>
            <ac:spMk id="40" creationId="{66A1E09D-D213-471B-BADE-CC744338F756}"/>
          </ac:spMkLst>
        </pc:spChg>
        <pc:spChg chg="mod">
          <ac:chgData name="정현수" userId="0f1c3658-c745-4755-b13d-24f32c5af473" providerId="ADAL" clId="{4F7D6C84-DF9E-47B0-A027-C2B21D808EB3}" dt="2021-10-29T06:10:22.231" v="859"/>
          <ac:spMkLst>
            <pc:docMk/>
            <pc:sldMk cId="61921442" sldId="293"/>
            <ac:spMk id="42" creationId="{914E44E3-87ED-45B7-9720-74A87FF60869}"/>
          </ac:spMkLst>
        </pc:spChg>
        <pc:spChg chg="mod">
          <ac:chgData name="정현수" userId="0f1c3658-c745-4755-b13d-24f32c5af473" providerId="ADAL" clId="{4F7D6C84-DF9E-47B0-A027-C2B21D808EB3}" dt="2021-10-29T06:27:38.123" v="1732"/>
          <ac:spMkLst>
            <pc:docMk/>
            <pc:sldMk cId="61921442" sldId="293"/>
            <ac:spMk id="47" creationId="{C2796ED5-5E1D-4AA7-A953-7A14C9BEDC95}"/>
          </ac:spMkLst>
        </pc:spChg>
        <pc:spChg chg="mod">
          <ac:chgData name="정현수" userId="0f1c3658-c745-4755-b13d-24f32c5af473" providerId="ADAL" clId="{4F7D6C84-DF9E-47B0-A027-C2B21D808EB3}" dt="2021-10-29T06:10:22.231" v="859"/>
          <ac:spMkLst>
            <pc:docMk/>
            <pc:sldMk cId="61921442" sldId="293"/>
            <ac:spMk id="52" creationId="{CF6EABF6-5B4B-42EA-890B-94FB4670A1C0}"/>
          </ac:spMkLst>
        </pc:spChg>
        <pc:spChg chg="add del mod">
          <ac:chgData name="정현수" userId="0f1c3658-c745-4755-b13d-24f32c5af473" providerId="ADAL" clId="{4F7D6C84-DF9E-47B0-A027-C2B21D808EB3}" dt="2021-10-29T06:14:01.326" v="863" actId="478"/>
          <ac:spMkLst>
            <pc:docMk/>
            <pc:sldMk cId="61921442" sldId="293"/>
            <ac:spMk id="56" creationId="{A445DA40-CB01-458C-8A09-F3935C9384BB}"/>
          </ac:spMkLst>
        </pc:spChg>
        <pc:spChg chg="add del mod">
          <ac:chgData name="정현수" userId="0f1c3658-c745-4755-b13d-24f32c5af473" providerId="ADAL" clId="{4F7D6C84-DF9E-47B0-A027-C2B21D808EB3}" dt="2021-10-29T06:14:01.326" v="863" actId="478"/>
          <ac:spMkLst>
            <pc:docMk/>
            <pc:sldMk cId="61921442" sldId="293"/>
            <ac:spMk id="57" creationId="{72B83028-0863-489A-A523-F033CFA2E441}"/>
          </ac:spMkLst>
        </pc:spChg>
        <pc:spChg chg="add mod">
          <ac:chgData name="정현수" userId="0f1c3658-c745-4755-b13d-24f32c5af473" providerId="ADAL" clId="{4F7D6C84-DF9E-47B0-A027-C2B21D808EB3}" dt="2021-10-29T06:18:33.391" v="893" actId="1076"/>
          <ac:spMkLst>
            <pc:docMk/>
            <pc:sldMk cId="61921442" sldId="293"/>
            <ac:spMk id="58" creationId="{EF72E339-A1F5-4528-B1CF-523D9FDC7556}"/>
          </ac:spMkLst>
        </pc:spChg>
        <pc:spChg chg="add mod">
          <ac:chgData name="정현수" userId="0f1c3658-c745-4755-b13d-24f32c5af473" providerId="ADAL" clId="{4F7D6C84-DF9E-47B0-A027-C2B21D808EB3}" dt="2021-10-29T06:19:48.705" v="1057" actId="14861"/>
          <ac:spMkLst>
            <pc:docMk/>
            <pc:sldMk cId="61921442" sldId="293"/>
            <ac:spMk id="59" creationId="{65413CE0-7EE9-45E3-B63F-DC352CF4E4DD}"/>
          </ac:spMkLst>
        </pc:spChg>
        <pc:spChg chg="add mod">
          <ac:chgData name="정현수" userId="0f1c3658-c745-4755-b13d-24f32c5af473" providerId="ADAL" clId="{4F7D6C84-DF9E-47B0-A027-C2B21D808EB3}" dt="2021-10-29T06:17:24.521" v="892" actId="14100"/>
          <ac:spMkLst>
            <pc:docMk/>
            <pc:sldMk cId="61921442" sldId="293"/>
            <ac:spMk id="60" creationId="{FACCE01D-1B71-428C-99FE-A45C9B3D4995}"/>
          </ac:spMkLst>
        </pc:spChg>
        <pc:spChg chg="add del mod">
          <ac:chgData name="정현수" userId="0f1c3658-c745-4755-b13d-24f32c5af473" providerId="ADAL" clId="{4F7D6C84-DF9E-47B0-A027-C2B21D808EB3}" dt="2021-10-29T06:20:18.515" v="1065" actId="478"/>
          <ac:spMkLst>
            <pc:docMk/>
            <pc:sldMk cId="61921442" sldId="293"/>
            <ac:spMk id="61" creationId="{9C5516AA-41FA-419F-B71E-CF2E6F540FCA}"/>
          </ac:spMkLst>
        </pc:spChg>
        <pc:spChg chg="add mod">
          <ac:chgData name="정현수" userId="0f1c3658-c745-4755-b13d-24f32c5af473" providerId="ADAL" clId="{4F7D6C84-DF9E-47B0-A027-C2B21D808EB3}" dt="2021-10-29T06:26:21.555" v="1595" actId="207"/>
          <ac:spMkLst>
            <pc:docMk/>
            <pc:sldMk cId="61921442" sldId="293"/>
            <ac:spMk id="62" creationId="{E58B06C4-C929-46D5-8DBD-C11E86EAD837}"/>
          </ac:spMkLst>
        </pc:spChg>
        <pc:spChg chg="add del mod">
          <ac:chgData name="정현수" userId="0f1c3658-c745-4755-b13d-24f32c5af473" providerId="ADAL" clId="{4F7D6C84-DF9E-47B0-A027-C2B21D808EB3}" dt="2021-10-29T06:20:36.505" v="1068" actId="478"/>
          <ac:spMkLst>
            <pc:docMk/>
            <pc:sldMk cId="61921442" sldId="293"/>
            <ac:spMk id="63" creationId="{41FC1CD1-DB16-4BDD-B802-8C5309CD7996}"/>
          </ac:spMkLst>
        </pc:spChg>
        <pc:spChg chg="add mod">
          <ac:chgData name="정현수" userId="0f1c3658-c745-4755-b13d-24f32c5af473" providerId="ADAL" clId="{4F7D6C84-DF9E-47B0-A027-C2B21D808EB3}" dt="2021-10-29T06:26:31.400" v="1596" actId="207"/>
          <ac:spMkLst>
            <pc:docMk/>
            <pc:sldMk cId="61921442" sldId="293"/>
            <ac:spMk id="64" creationId="{36E0AF2E-AD70-4C03-8B88-D1AEFC9C72DD}"/>
          </ac:spMkLst>
        </pc:spChg>
        <pc:grpChg chg="del">
          <ac:chgData name="정현수" userId="0f1c3658-c745-4755-b13d-24f32c5af473" providerId="ADAL" clId="{4F7D6C84-DF9E-47B0-A027-C2B21D808EB3}" dt="2021-10-29T06:10:21.837" v="858" actId="478"/>
          <ac:grpSpMkLst>
            <pc:docMk/>
            <pc:sldMk cId="61921442" sldId="293"/>
            <ac:grpSpMk id="20" creationId="{DF314506-50E8-459A-9ECE-3D6A6AAE6EA2}"/>
          </ac:grpSpMkLst>
        </pc:grpChg>
        <pc:grpChg chg="add mod">
          <ac:chgData name="정현수" userId="0f1c3658-c745-4755-b13d-24f32c5af473" providerId="ADAL" clId="{4F7D6C84-DF9E-47B0-A027-C2B21D808EB3}" dt="2021-10-29T06:10:22.231" v="859"/>
          <ac:grpSpMkLst>
            <pc:docMk/>
            <pc:sldMk cId="61921442" sldId="293"/>
            <ac:grpSpMk id="41" creationId="{69B46295-6D97-4EF2-B817-762CB464C012}"/>
          </ac:grpSpMkLst>
        </pc:grpChg>
        <pc:grpChg chg="add mod">
          <ac:chgData name="정현수" userId="0f1c3658-c745-4755-b13d-24f32c5af473" providerId="ADAL" clId="{4F7D6C84-DF9E-47B0-A027-C2B21D808EB3}" dt="2021-10-29T06:26:59.089" v="1600" actId="14100"/>
          <ac:grpSpMkLst>
            <pc:docMk/>
            <pc:sldMk cId="61921442" sldId="293"/>
            <ac:grpSpMk id="46" creationId="{D6945962-BF01-4D26-BC34-8205D460FA17}"/>
          </ac:grpSpMkLst>
        </pc:grpChg>
        <pc:grpChg chg="add del mod">
          <ac:chgData name="정현수" userId="0f1c3658-c745-4755-b13d-24f32c5af473" providerId="ADAL" clId="{4F7D6C84-DF9E-47B0-A027-C2B21D808EB3}" dt="2021-10-29T06:14:12.564" v="865" actId="478"/>
          <ac:grpSpMkLst>
            <pc:docMk/>
            <pc:sldMk cId="61921442" sldId="293"/>
            <ac:grpSpMk id="51" creationId="{78E4B679-79C1-4E23-9CB1-35B95686F8C7}"/>
          </ac:grpSpMkLst>
        </pc:grpChg>
        <pc:cxnChg chg="mod">
          <ac:chgData name="정현수" userId="0f1c3658-c745-4755-b13d-24f32c5af473" providerId="ADAL" clId="{4F7D6C84-DF9E-47B0-A027-C2B21D808EB3}" dt="2021-10-29T06:10:22.231" v="859"/>
          <ac:cxnSpMkLst>
            <pc:docMk/>
            <pc:sldMk cId="61921442" sldId="293"/>
            <ac:cxnSpMk id="43" creationId="{525A60A3-49ED-4DD1-98AE-0E3937F7898E}"/>
          </ac:cxnSpMkLst>
        </pc:cxnChg>
        <pc:cxnChg chg="mod">
          <ac:chgData name="정현수" userId="0f1c3658-c745-4755-b13d-24f32c5af473" providerId="ADAL" clId="{4F7D6C84-DF9E-47B0-A027-C2B21D808EB3}" dt="2021-10-29T06:10:22.231" v="859"/>
          <ac:cxnSpMkLst>
            <pc:docMk/>
            <pc:sldMk cId="61921442" sldId="293"/>
            <ac:cxnSpMk id="44" creationId="{8413D4C0-7BB6-430C-928E-4E10F7F8C959}"/>
          </ac:cxnSpMkLst>
        </pc:cxnChg>
        <pc:cxnChg chg="mod">
          <ac:chgData name="정현수" userId="0f1c3658-c745-4755-b13d-24f32c5af473" providerId="ADAL" clId="{4F7D6C84-DF9E-47B0-A027-C2B21D808EB3}" dt="2021-10-29T06:10:22.231" v="859"/>
          <ac:cxnSpMkLst>
            <pc:docMk/>
            <pc:sldMk cId="61921442" sldId="293"/>
            <ac:cxnSpMk id="45" creationId="{0008F05F-8757-43F9-BCBF-AA2DADE63068}"/>
          </ac:cxnSpMkLst>
        </pc:cxnChg>
        <pc:cxnChg chg="mod">
          <ac:chgData name="정현수" userId="0f1c3658-c745-4755-b13d-24f32c5af473" providerId="ADAL" clId="{4F7D6C84-DF9E-47B0-A027-C2B21D808EB3}" dt="2021-10-29T06:10:22.231" v="859"/>
          <ac:cxnSpMkLst>
            <pc:docMk/>
            <pc:sldMk cId="61921442" sldId="293"/>
            <ac:cxnSpMk id="48" creationId="{A08C0A83-8745-48B9-9132-F44A669AEB05}"/>
          </ac:cxnSpMkLst>
        </pc:cxnChg>
        <pc:cxnChg chg="mod">
          <ac:chgData name="정현수" userId="0f1c3658-c745-4755-b13d-24f32c5af473" providerId="ADAL" clId="{4F7D6C84-DF9E-47B0-A027-C2B21D808EB3}" dt="2021-10-29T06:10:22.231" v="859"/>
          <ac:cxnSpMkLst>
            <pc:docMk/>
            <pc:sldMk cId="61921442" sldId="293"/>
            <ac:cxnSpMk id="49" creationId="{8A1CFFC5-D98C-41BB-A8C1-45950CBB5AEF}"/>
          </ac:cxnSpMkLst>
        </pc:cxnChg>
        <pc:cxnChg chg="mod">
          <ac:chgData name="정현수" userId="0f1c3658-c745-4755-b13d-24f32c5af473" providerId="ADAL" clId="{4F7D6C84-DF9E-47B0-A027-C2B21D808EB3}" dt="2021-10-29T06:10:22.231" v="859"/>
          <ac:cxnSpMkLst>
            <pc:docMk/>
            <pc:sldMk cId="61921442" sldId="293"/>
            <ac:cxnSpMk id="50" creationId="{377E54B0-2315-4D20-A3B5-353D94D2422D}"/>
          </ac:cxnSpMkLst>
        </pc:cxnChg>
        <pc:cxnChg chg="mod">
          <ac:chgData name="정현수" userId="0f1c3658-c745-4755-b13d-24f32c5af473" providerId="ADAL" clId="{4F7D6C84-DF9E-47B0-A027-C2B21D808EB3}" dt="2021-10-29T06:10:22.231" v="859"/>
          <ac:cxnSpMkLst>
            <pc:docMk/>
            <pc:sldMk cId="61921442" sldId="293"/>
            <ac:cxnSpMk id="53" creationId="{2F90C27C-B89F-4629-9C04-FA31E41D39FF}"/>
          </ac:cxnSpMkLst>
        </pc:cxnChg>
        <pc:cxnChg chg="mod">
          <ac:chgData name="정현수" userId="0f1c3658-c745-4755-b13d-24f32c5af473" providerId="ADAL" clId="{4F7D6C84-DF9E-47B0-A027-C2B21D808EB3}" dt="2021-10-29T06:10:22.231" v="859"/>
          <ac:cxnSpMkLst>
            <pc:docMk/>
            <pc:sldMk cId="61921442" sldId="293"/>
            <ac:cxnSpMk id="54" creationId="{63DBBBC2-2D3E-42D1-807C-62EAB908881D}"/>
          </ac:cxnSpMkLst>
        </pc:cxnChg>
        <pc:cxnChg chg="mod">
          <ac:chgData name="정현수" userId="0f1c3658-c745-4755-b13d-24f32c5af473" providerId="ADAL" clId="{4F7D6C84-DF9E-47B0-A027-C2B21D808EB3}" dt="2021-10-29T06:10:22.231" v="859"/>
          <ac:cxnSpMkLst>
            <pc:docMk/>
            <pc:sldMk cId="61921442" sldId="293"/>
            <ac:cxnSpMk id="55" creationId="{FDD1B3AF-B924-4992-9C94-6453F4B6553E}"/>
          </ac:cxnSpMkLst>
        </pc:cxnChg>
      </pc:sldChg>
      <pc:sldChg chg="addSp modSp mod">
        <pc:chgData name="정현수" userId="0f1c3658-c745-4755-b13d-24f32c5af473" providerId="ADAL" clId="{4F7D6C84-DF9E-47B0-A027-C2B21D808EB3}" dt="2021-10-29T06:15:46.205" v="879" actId="206"/>
        <pc:sldMkLst>
          <pc:docMk/>
          <pc:sldMk cId="1528240989" sldId="301"/>
        </pc:sldMkLst>
        <pc:spChg chg="mod">
          <ac:chgData name="정현수" userId="0f1c3658-c745-4755-b13d-24f32c5af473" providerId="ADAL" clId="{4F7D6C84-DF9E-47B0-A027-C2B21D808EB3}" dt="2021-10-29T05:33:08.536" v="108" actId="1076"/>
          <ac:spMkLst>
            <pc:docMk/>
            <pc:sldMk cId="1528240989" sldId="301"/>
            <ac:spMk id="38" creationId="{A1FC4EC3-4C74-4681-868D-6C5892DE98EC}"/>
          </ac:spMkLst>
        </pc:spChg>
        <pc:spChg chg="mod">
          <ac:chgData name="정현수" userId="0f1c3658-c745-4755-b13d-24f32c5af473" providerId="ADAL" clId="{4F7D6C84-DF9E-47B0-A027-C2B21D808EB3}" dt="2021-10-29T05:32:18.417" v="10" actId="1076"/>
          <ac:spMkLst>
            <pc:docMk/>
            <pc:sldMk cId="1528240989" sldId="301"/>
            <ac:spMk id="93" creationId="{CC27EDD6-54E4-4CD9-91F9-2C45F8CB7589}"/>
          </ac:spMkLst>
        </pc:spChg>
        <pc:spChg chg="mod">
          <ac:chgData name="정현수" userId="0f1c3658-c745-4755-b13d-24f32c5af473" providerId="ADAL" clId="{4F7D6C84-DF9E-47B0-A027-C2B21D808EB3}" dt="2021-10-29T06:15:46.205" v="879" actId="206"/>
          <ac:spMkLst>
            <pc:docMk/>
            <pc:sldMk cId="1528240989" sldId="301"/>
            <ac:spMk id="101" creationId="{9A7EDAEA-BADE-4D84-942C-6B033413130A}"/>
          </ac:spMkLst>
        </pc:spChg>
        <pc:spChg chg="mod">
          <ac:chgData name="정현수" userId="0f1c3658-c745-4755-b13d-24f32c5af473" providerId="ADAL" clId="{4F7D6C84-DF9E-47B0-A027-C2B21D808EB3}" dt="2021-10-29T05:32:17.044" v="8"/>
          <ac:spMkLst>
            <pc:docMk/>
            <pc:sldMk cId="1528240989" sldId="301"/>
            <ac:spMk id="130" creationId="{052A8F87-A074-477F-96EF-8812C27B2D31}"/>
          </ac:spMkLst>
        </pc:spChg>
        <pc:grpChg chg="mod">
          <ac:chgData name="정현수" userId="0f1c3658-c745-4755-b13d-24f32c5af473" providerId="ADAL" clId="{4F7D6C84-DF9E-47B0-A027-C2B21D808EB3}" dt="2021-10-29T05:32:23.875" v="13" actId="1076"/>
          <ac:grpSpMkLst>
            <pc:docMk/>
            <pc:sldMk cId="1528240989" sldId="301"/>
            <ac:grpSpMk id="13" creationId="{E6344D4D-F240-4167-99D6-976A9E9593BD}"/>
          </ac:grpSpMkLst>
        </pc:grpChg>
        <pc:grpChg chg="add mod">
          <ac:chgData name="정현수" userId="0f1c3658-c745-4755-b13d-24f32c5af473" providerId="ADAL" clId="{4F7D6C84-DF9E-47B0-A027-C2B21D808EB3}" dt="2021-10-29T05:32:36.007" v="14" actId="1076"/>
          <ac:grpSpMkLst>
            <pc:docMk/>
            <pc:sldMk cId="1528240989" sldId="301"/>
            <ac:grpSpMk id="37" creationId="{DE63743A-2045-4DC6-9C94-80C477C91FE6}"/>
          </ac:grpSpMkLst>
        </pc:grpChg>
        <pc:cxnChg chg="mod">
          <ac:chgData name="정현수" userId="0f1c3658-c745-4755-b13d-24f32c5af473" providerId="ADAL" clId="{4F7D6C84-DF9E-47B0-A027-C2B21D808EB3}" dt="2021-10-29T05:32:22.488" v="11"/>
          <ac:cxnSpMkLst>
            <pc:docMk/>
            <pc:sldMk cId="1528240989" sldId="301"/>
            <ac:cxnSpMk id="39" creationId="{C29CB82D-7B71-42E0-A25F-9DA1C6813838}"/>
          </ac:cxnSpMkLst>
        </pc:cxnChg>
        <pc:cxnChg chg="mod">
          <ac:chgData name="정현수" userId="0f1c3658-c745-4755-b13d-24f32c5af473" providerId="ADAL" clId="{4F7D6C84-DF9E-47B0-A027-C2B21D808EB3}" dt="2021-10-29T05:32:22.488" v="11"/>
          <ac:cxnSpMkLst>
            <pc:docMk/>
            <pc:sldMk cId="1528240989" sldId="301"/>
            <ac:cxnSpMk id="40" creationId="{8AAECA63-E42A-4567-A956-633FFDB5D82F}"/>
          </ac:cxnSpMkLst>
        </pc:cxnChg>
        <pc:cxnChg chg="mod">
          <ac:chgData name="정현수" userId="0f1c3658-c745-4755-b13d-24f32c5af473" providerId="ADAL" clId="{4F7D6C84-DF9E-47B0-A027-C2B21D808EB3}" dt="2021-10-29T05:32:22.488" v="11"/>
          <ac:cxnSpMkLst>
            <pc:docMk/>
            <pc:sldMk cId="1528240989" sldId="301"/>
            <ac:cxnSpMk id="41" creationId="{5DCBDF99-80F0-496F-A464-5F6AD59E49E7}"/>
          </ac:cxnSpMkLst>
        </pc:cxnChg>
      </pc:sldChg>
      <pc:sldChg chg="del">
        <pc:chgData name="정현수" userId="0f1c3658-c745-4755-b13d-24f32c5af473" providerId="ADAL" clId="{4F7D6C84-DF9E-47B0-A027-C2B21D808EB3}" dt="2021-10-29T05:34:42.283" v="117" actId="47"/>
        <pc:sldMkLst>
          <pc:docMk/>
          <pc:sldMk cId="2939310485" sldId="302"/>
        </pc:sldMkLst>
      </pc:sldChg>
      <pc:sldChg chg="add del">
        <pc:chgData name="정현수" userId="0f1c3658-c745-4755-b13d-24f32c5af473" providerId="ADAL" clId="{4F7D6C84-DF9E-47B0-A027-C2B21D808EB3}" dt="2021-10-29T05:34:39.627" v="116" actId="47"/>
        <pc:sldMkLst>
          <pc:docMk/>
          <pc:sldMk cId="1976179696" sldId="303"/>
        </pc:sldMkLst>
      </pc:sldChg>
      <pc:sldChg chg="addSp delSp modSp add mod delAnim">
        <pc:chgData name="정현수" userId="0f1c3658-c745-4755-b13d-24f32c5af473" providerId="ADAL" clId="{4F7D6C84-DF9E-47B0-A027-C2B21D808EB3}" dt="2021-10-29T06:11:15.899" v="862" actId="14100"/>
        <pc:sldMkLst>
          <pc:docMk/>
          <pc:sldMk cId="3286273291" sldId="304"/>
        </pc:sldMkLst>
        <pc:spChg chg="add mod">
          <ac:chgData name="정현수" userId="0f1c3658-c745-4755-b13d-24f32c5af473" providerId="ADAL" clId="{4F7D6C84-DF9E-47B0-A027-C2B21D808EB3}" dt="2021-10-29T06:04:04.006" v="670" actId="14100"/>
          <ac:spMkLst>
            <pc:docMk/>
            <pc:sldMk cId="3286273291" sldId="304"/>
            <ac:spMk id="27" creationId="{5C76E676-779A-478A-85B2-147A5AA45810}"/>
          </ac:spMkLst>
        </pc:spChg>
        <pc:spChg chg="add mod ord">
          <ac:chgData name="정현수" userId="0f1c3658-c745-4755-b13d-24f32c5af473" providerId="ADAL" clId="{4F7D6C84-DF9E-47B0-A027-C2B21D808EB3}" dt="2021-10-29T06:06:54.037" v="705" actId="20577"/>
          <ac:spMkLst>
            <pc:docMk/>
            <pc:sldMk cId="3286273291" sldId="304"/>
            <ac:spMk id="28" creationId="{B1A15F14-766A-48D6-9D78-C731943E1CF7}"/>
          </ac:spMkLst>
        </pc:spChg>
        <pc:spChg chg="add del mod">
          <ac:chgData name="정현수" userId="0f1c3658-c745-4755-b13d-24f32c5af473" providerId="ADAL" clId="{4F7D6C84-DF9E-47B0-A027-C2B21D808EB3}" dt="2021-10-29T05:35:48.934" v="257" actId="478"/>
          <ac:spMkLst>
            <pc:docMk/>
            <pc:sldMk cId="3286273291" sldId="304"/>
            <ac:spMk id="29" creationId="{19416566-F7F3-4FF5-BB46-80AC4C57699E}"/>
          </ac:spMkLst>
        </pc:spChg>
        <pc:spChg chg="add mod">
          <ac:chgData name="정현수" userId="0f1c3658-c745-4755-b13d-24f32c5af473" providerId="ADAL" clId="{4F7D6C84-DF9E-47B0-A027-C2B21D808EB3}" dt="2021-10-29T05:36:59.771" v="265" actId="14100"/>
          <ac:spMkLst>
            <pc:docMk/>
            <pc:sldMk cId="3286273291" sldId="304"/>
            <ac:spMk id="30" creationId="{5B7D2386-11C0-48DC-B07B-635CB0180377}"/>
          </ac:spMkLst>
        </pc:spChg>
        <pc:spChg chg="add mod">
          <ac:chgData name="정현수" userId="0f1c3658-c745-4755-b13d-24f32c5af473" providerId="ADAL" clId="{4F7D6C84-DF9E-47B0-A027-C2B21D808EB3}" dt="2021-10-29T05:37:07.317" v="269" actId="14100"/>
          <ac:spMkLst>
            <pc:docMk/>
            <pc:sldMk cId="3286273291" sldId="304"/>
            <ac:spMk id="31" creationId="{8B52BD77-F93F-4326-8BAD-7A615295489E}"/>
          </ac:spMkLst>
        </pc:spChg>
        <pc:spChg chg="del">
          <ac:chgData name="정현수" userId="0f1c3658-c745-4755-b13d-24f32c5af473" providerId="ADAL" clId="{4F7D6C84-DF9E-47B0-A027-C2B21D808EB3}" dt="2021-10-29T05:34:16.866" v="112" actId="478"/>
          <ac:spMkLst>
            <pc:docMk/>
            <pc:sldMk cId="3286273291" sldId="304"/>
            <ac:spMk id="32" creationId="{B63EFA7B-6077-4ED6-831D-A8009272D641}"/>
          </ac:spMkLst>
        </pc:spChg>
        <pc:spChg chg="del">
          <ac:chgData name="정현수" userId="0f1c3658-c745-4755-b13d-24f32c5af473" providerId="ADAL" clId="{4F7D6C84-DF9E-47B0-A027-C2B21D808EB3}" dt="2021-10-29T05:34:13.619" v="111" actId="478"/>
          <ac:spMkLst>
            <pc:docMk/>
            <pc:sldMk cId="3286273291" sldId="304"/>
            <ac:spMk id="33" creationId="{0D23273C-7E8F-4067-B4C8-F3CC3FFA75F7}"/>
          </ac:spMkLst>
        </pc:spChg>
        <pc:spChg chg="add del mod">
          <ac:chgData name="정현수" userId="0f1c3658-c745-4755-b13d-24f32c5af473" providerId="ADAL" clId="{4F7D6C84-DF9E-47B0-A027-C2B21D808EB3}" dt="2021-10-29T05:56:40.492" v="637"/>
          <ac:spMkLst>
            <pc:docMk/>
            <pc:sldMk cId="3286273291" sldId="304"/>
            <ac:spMk id="38" creationId="{7EADD0D4-4B7C-46C4-A575-DA2705FFC99C}"/>
          </ac:spMkLst>
        </pc:spChg>
        <pc:spChg chg="add mod">
          <ac:chgData name="정현수" userId="0f1c3658-c745-4755-b13d-24f32c5af473" providerId="ADAL" clId="{4F7D6C84-DF9E-47B0-A027-C2B21D808EB3}" dt="2021-10-29T06:07:10.504" v="715"/>
          <ac:spMkLst>
            <pc:docMk/>
            <pc:sldMk cId="3286273291" sldId="304"/>
            <ac:spMk id="41" creationId="{0584DB99-DDCC-4FE8-B851-0F7A42E6E90A}"/>
          </ac:spMkLst>
        </pc:spChg>
        <pc:spChg chg="del">
          <ac:chgData name="정현수" userId="0f1c3658-c745-4755-b13d-24f32c5af473" providerId="ADAL" clId="{4F7D6C84-DF9E-47B0-A027-C2B21D808EB3}" dt="2021-10-29T05:34:13.619" v="111" actId="478"/>
          <ac:spMkLst>
            <pc:docMk/>
            <pc:sldMk cId="3286273291" sldId="304"/>
            <ac:spMk id="49" creationId="{BBF66258-3F76-460F-8FCD-8C37EAE14ED8}"/>
          </ac:spMkLst>
        </pc:spChg>
        <pc:spChg chg="del">
          <ac:chgData name="정현수" userId="0f1c3658-c745-4755-b13d-24f32c5af473" providerId="ADAL" clId="{4F7D6C84-DF9E-47B0-A027-C2B21D808EB3}" dt="2021-10-29T05:34:13.619" v="111" actId="478"/>
          <ac:spMkLst>
            <pc:docMk/>
            <pc:sldMk cId="3286273291" sldId="304"/>
            <ac:spMk id="50" creationId="{FC39224B-7949-4968-B0D2-0AFBCFC9D7FF}"/>
          </ac:spMkLst>
        </pc:spChg>
        <pc:spChg chg="add mod">
          <ac:chgData name="정현수" userId="0f1c3658-c745-4755-b13d-24f32c5af473" providerId="ADAL" clId="{4F7D6C84-DF9E-47B0-A027-C2B21D808EB3}" dt="2021-10-29T06:04:07.884" v="671" actId="1076"/>
          <ac:spMkLst>
            <pc:docMk/>
            <pc:sldMk cId="3286273291" sldId="304"/>
            <ac:spMk id="51" creationId="{B3283B92-E89D-4510-A3E5-1ABDCE72FDA2}"/>
          </ac:spMkLst>
        </pc:spChg>
        <pc:spChg chg="add del mod">
          <ac:chgData name="정현수" userId="0f1c3658-c745-4755-b13d-24f32c5af473" providerId="ADAL" clId="{4F7D6C84-DF9E-47B0-A027-C2B21D808EB3}" dt="2021-10-29T06:11:09.605" v="861" actId="14100"/>
          <ac:spMkLst>
            <pc:docMk/>
            <pc:sldMk cId="3286273291" sldId="304"/>
            <ac:spMk id="52" creationId="{6EEBD408-3CCA-445E-B8ED-C62E34CCFF69}"/>
          </ac:spMkLst>
        </pc:spChg>
        <pc:spChg chg="add mod">
          <ac:chgData name="정현수" userId="0f1c3658-c745-4755-b13d-24f32c5af473" providerId="ADAL" clId="{4F7D6C84-DF9E-47B0-A027-C2B21D808EB3}" dt="2021-10-29T05:36:54.148" v="264" actId="14100"/>
          <ac:spMkLst>
            <pc:docMk/>
            <pc:sldMk cId="3286273291" sldId="304"/>
            <ac:spMk id="53" creationId="{848ECC22-9CE3-4151-BA42-22D931D55A87}"/>
          </ac:spMkLst>
        </pc:spChg>
        <pc:spChg chg="add mod">
          <ac:chgData name="정현수" userId="0f1c3658-c745-4755-b13d-24f32c5af473" providerId="ADAL" clId="{4F7D6C84-DF9E-47B0-A027-C2B21D808EB3}" dt="2021-10-29T05:36:49.565" v="263" actId="14100"/>
          <ac:spMkLst>
            <pc:docMk/>
            <pc:sldMk cId="3286273291" sldId="304"/>
            <ac:spMk id="54" creationId="{1EF3FE00-1D93-4C83-83D0-87012610D304}"/>
          </ac:spMkLst>
        </pc:spChg>
        <pc:spChg chg="add mod">
          <ac:chgData name="정현수" userId="0f1c3658-c745-4755-b13d-24f32c5af473" providerId="ADAL" clId="{4F7D6C84-DF9E-47B0-A027-C2B21D808EB3}" dt="2021-10-29T06:03:24.247" v="661" actId="20577"/>
          <ac:spMkLst>
            <pc:docMk/>
            <pc:sldMk cId="3286273291" sldId="304"/>
            <ac:spMk id="55" creationId="{FF5A231D-BC7E-4531-98B6-EF3A5226B5FE}"/>
          </ac:spMkLst>
        </pc:spChg>
        <pc:spChg chg="add mod">
          <ac:chgData name="정현수" userId="0f1c3658-c745-4755-b13d-24f32c5af473" providerId="ADAL" clId="{4F7D6C84-DF9E-47B0-A027-C2B21D808EB3}" dt="2021-10-29T06:11:15.899" v="862" actId="14100"/>
          <ac:spMkLst>
            <pc:docMk/>
            <pc:sldMk cId="3286273291" sldId="304"/>
            <ac:spMk id="56" creationId="{4ABEDD85-41C7-47BE-859A-A8A42C400C40}"/>
          </ac:spMkLst>
        </pc:spChg>
        <pc:spChg chg="add mod">
          <ac:chgData name="정현수" userId="0f1c3658-c745-4755-b13d-24f32c5af473" providerId="ADAL" clId="{4F7D6C84-DF9E-47B0-A027-C2B21D808EB3}" dt="2021-10-29T05:34:22.403" v="115" actId="20577"/>
          <ac:spMkLst>
            <pc:docMk/>
            <pc:sldMk cId="3286273291" sldId="304"/>
            <ac:spMk id="57" creationId="{18525A3D-11AE-4863-96FE-CFD349CB081D}"/>
          </ac:spMkLst>
        </pc:spChg>
        <pc:spChg chg="mod">
          <ac:chgData name="정현수" userId="0f1c3658-c745-4755-b13d-24f32c5af473" providerId="ADAL" clId="{4F7D6C84-DF9E-47B0-A027-C2B21D808EB3}" dt="2021-10-29T05:47:34.350" v="516"/>
          <ac:spMkLst>
            <pc:docMk/>
            <pc:sldMk cId="3286273291" sldId="304"/>
            <ac:spMk id="59" creationId="{28AA38EC-6943-456C-8496-D08D40353EBA}"/>
          </ac:spMkLst>
        </pc:spChg>
        <pc:spChg chg="mod">
          <ac:chgData name="정현수" userId="0f1c3658-c745-4755-b13d-24f32c5af473" providerId="ADAL" clId="{4F7D6C84-DF9E-47B0-A027-C2B21D808EB3}" dt="2021-10-29T06:07:17.798" v="725"/>
          <ac:spMkLst>
            <pc:docMk/>
            <pc:sldMk cId="3286273291" sldId="304"/>
            <ac:spMk id="64" creationId="{1D0681A9-09F2-4E65-B879-E485100209FB}"/>
          </ac:spMkLst>
        </pc:spChg>
        <pc:spChg chg="mod">
          <ac:chgData name="정현수" userId="0f1c3658-c745-4755-b13d-24f32c5af473" providerId="ADAL" clId="{4F7D6C84-DF9E-47B0-A027-C2B21D808EB3}" dt="2021-10-29T06:09:59.362" v="855"/>
          <ac:spMkLst>
            <pc:docMk/>
            <pc:sldMk cId="3286273291" sldId="304"/>
            <ac:spMk id="69" creationId="{E08AF88A-5536-4469-BD8E-D39343B3A669}"/>
          </ac:spMkLst>
        </pc:spChg>
        <pc:spChg chg="add del mod">
          <ac:chgData name="정현수" userId="0f1c3658-c745-4755-b13d-24f32c5af473" providerId="ADAL" clId="{4F7D6C84-DF9E-47B0-A027-C2B21D808EB3}" dt="2021-10-29T06:03:08.692" v="657" actId="478"/>
          <ac:spMkLst>
            <pc:docMk/>
            <pc:sldMk cId="3286273291" sldId="304"/>
            <ac:spMk id="73" creationId="{93EB8B8A-8522-456D-BFEC-8150EE446B19}"/>
          </ac:spMkLst>
        </pc:spChg>
        <pc:spChg chg="add del mod">
          <ac:chgData name="정현수" userId="0f1c3658-c745-4755-b13d-24f32c5af473" providerId="ADAL" clId="{4F7D6C84-DF9E-47B0-A027-C2B21D808EB3}" dt="2021-10-29T06:03:08.692" v="657" actId="478"/>
          <ac:spMkLst>
            <pc:docMk/>
            <pc:sldMk cId="3286273291" sldId="304"/>
            <ac:spMk id="74" creationId="{A6ECB3AE-893A-4AD5-9CE3-917C4A2A0563}"/>
          </ac:spMkLst>
        </pc:spChg>
        <pc:grpChg chg="mod">
          <ac:chgData name="정현수" userId="0f1c3658-c745-4755-b13d-24f32c5af473" providerId="ADAL" clId="{4F7D6C84-DF9E-47B0-A027-C2B21D808EB3}" dt="2021-10-29T06:06:41.428" v="697" actId="1076"/>
          <ac:grpSpMkLst>
            <pc:docMk/>
            <pc:sldMk cId="3286273291" sldId="304"/>
            <ac:grpSpMk id="34" creationId="{69BF30FD-4B56-4C7C-A122-B5B6818EF23C}"/>
          </ac:grpSpMkLst>
        </pc:grpChg>
        <pc:grpChg chg="del">
          <ac:chgData name="정현수" userId="0f1c3658-c745-4755-b13d-24f32c5af473" providerId="ADAL" clId="{4F7D6C84-DF9E-47B0-A027-C2B21D808EB3}" dt="2021-10-29T05:34:13.619" v="111" actId="478"/>
          <ac:grpSpMkLst>
            <pc:docMk/>
            <pc:sldMk cId="3286273291" sldId="304"/>
            <ac:grpSpMk id="39" creationId="{CCC707FB-C649-426D-A982-D42C61A31E1B}"/>
          </ac:grpSpMkLst>
        </pc:grpChg>
        <pc:grpChg chg="del">
          <ac:chgData name="정현수" userId="0f1c3658-c745-4755-b13d-24f32c5af473" providerId="ADAL" clId="{4F7D6C84-DF9E-47B0-A027-C2B21D808EB3}" dt="2021-10-29T05:34:13.619" v="111" actId="478"/>
          <ac:grpSpMkLst>
            <pc:docMk/>
            <pc:sldMk cId="3286273291" sldId="304"/>
            <ac:grpSpMk id="44" creationId="{EECACAF6-5E49-4677-989D-C41ACC42B5BB}"/>
          </ac:grpSpMkLst>
        </pc:grpChg>
        <pc:grpChg chg="add mod">
          <ac:chgData name="정현수" userId="0f1c3658-c745-4755-b13d-24f32c5af473" providerId="ADAL" clId="{4F7D6C84-DF9E-47B0-A027-C2B21D808EB3}" dt="2021-10-29T05:34:17.155" v="113"/>
          <ac:grpSpMkLst>
            <pc:docMk/>
            <pc:sldMk cId="3286273291" sldId="304"/>
            <ac:grpSpMk id="58" creationId="{C0BBA242-54C3-488A-81B1-11B46DAC6637}"/>
          </ac:grpSpMkLst>
        </pc:grpChg>
        <pc:grpChg chg="add mod">
          <ac:chgData name="정현수" userId="0f1c3658-c745-4755-b13d-24f32c5af473" providerId="ADAL" clId="{4F7D6C84-DF9E-47B0-A027-C2B21D808EB3}" dt="2021-10-29T05:55:19.401" v="628" actId="1038"/>
          <ac:grpSpMkLst>
            <pc:docMk/>
            <pc:sldMk cId="3286273291" sldId="304"/>
            <ac:grpSpMk id="63" creationId="{3BEBECFD-1110-4982-A81B-757D00C82265}"/>
          </ac:grpSpMkLst>
        </pc:grpChg>
        <pc:grpChg chg="add mod">
          <ac:chgData name="정현수" userId="0f1c3658-c745-4755-b13d-24f32c5af473" providerId="ADAL" clId="{4F7D6C84-DF9E-47B0-A027-C2B21D808EB3}" dt="2021-10-29T06:06:41.428" v="697" actId="1076"/>
          <ac:grpSpMkLst>
            <pc:docMk/>
            <pc:sldMk cId="3286273291" sldId="304"/>
            <ac:grpSpMk id="68" creationId="{72FD4396-FCA4-48E9-806F-F79DE89562A9}"/>
          </ac:grpSpMkLst>
        </pc:grpChg>
        <pc:cxnChg chg="mod">
          <ac:chgData name="정현수" userId="0f1c3658-c745-4755-b13d-24f32c5af473" providerId="ADAL" clId="{4F7D6C84-DF9E-47B0-A027-C2B21D808EB3}" dt="2021-10-29T06:06:12.015" v="693" actId="208"/>
          <ac:cxnSpMkLst>
            <pc:docMk/>
            <pc:sldMk cId="3286273291" sldId="304"/>
            <ac:cxnSpMk id="60" creationId="{A4F05454-302A-4873-91FA-914FF5CFA763}"/>
          </ac:cxnSpMkLst>
        </pc:cxnChg>
        <pc:cxnChg chg="mod">
          <ac:chgData name="정현수" userId="0f1c3658-c745-4755-b13d-24f32c5af473" providerId="ADAL" clId="{4F7D6C84-DF9E-47B0-A027-C2B21D808EB3}" dt="2021-10-29T06:06:12.015" v="693" actId="208"/>
          <ac:cxnSpMkLst>
            <pc:docMk/>
            <pc:sldMk cId="3286273291" sldId="304"/>
            <ac:cxnSpMk id="61" creationId="{628A5D3A-715A-4D0F-9DD4-57CB3D230602}"/>
          </ac:cxnSpMkLst>
        </pc:cxnChg>
        <pc:cxnChg chg="mod">
          <ac:chgData name="정현수" userId="0f1c3658-c745-4755-b13d-24f32c5af473" providerId="ADAL" clId="{4F7D6C84-DF9E-47B0-A027-C2B21D808EB3}" dt="2021-10-29T06:06:12.015" v="693" actId="208"/>
          <ac:cxnSpMkLst>
            <pc:docMk/>
            <pc:sldMk cId="3286273291" sldId="304"/>
            <ac:cxnSpMk id="62" creationId="{32B87B54-36C2-468A-A5DE-891C6DE5627A}"/>
          </ac:cxnSpMkLst>
        </pc:cxnChg>
        <pc:cxnChg chg="mod">
          <ac:chgData name="정현수" userId="0f1c3658-c745-4755-b13d-24f32c5af473" providerId="ADAL" clId="{4F7D6C84-DF9E-47B0-A027-C2B21D808EB3}" dt="2021-10-29T06:06:24.573" v="694" actId="208"/>
          <ac:cxnSpMkLst>
            <pc:docMk/>
            <pc:sldMk cId="3286273291" sldId="304"/>
            <ac:cxnSpMk id="65" creationId="{B3322F20-4522-43E6-BC42-676EC5EA8419}"/>
          </ac:cxnSpMkLst>
        </pc:cxnChg>
        <pc:cxnChg chg="mod">
          <ac:chgData name="정현수" userId="0f1c3658-c745-4755-b13d-24f32c5af473" providerId="ADAL" clId="{4F7D6C84-DF9E-47B0-A027-C2B21D808EB3}" dt="2021-10-29T06:06:24.573" v="694" actId="208"/>
          <ac:cxnSpMkLst>
            <pc:docMk/>
            <pc:sldMk cId="3286273291" sldId="304"/>
            <ac:cxnSpMk id="66" creationId="{F2A6EC1F-7924-44B3-A799-DA64796E8C0D}"/>
          </ac:cxnSpMkLst>
        </pc:cxnChg>
        <pc:cxnChg chg="mod">
          <ac:chgData name="정현수" userId="0f1c3658-c745-4755-b13d-24f32c5af473" providerId="ADAL" clId="{4F7D6C84-DF9E-47B0-A027-C2B21D808EB3}" dt="2021-10-29T06:06:24.573" v="694" actId="208"/>
          <ac:cxnSpMkLst>
            <pc:docMk/>
            <pc:sldMk cId="3286273291" sldId="304"/>
            <ac:cxnSpMk id="67" creationId="{711AEB5F-0BE5-4B38-A272-699BF924B401}"/>
          </ac:cxnSpMkLst>
        </pc:cxnChg>
        <pc:cxnChg chg="mod">
          <ac:chgData name="정현수" userId="0f1c3658-c745-4755-b13d-24f32c5af473" providerId="ADAL" clId="{4F7D6C84-DF9E-47B0-A027-C2B21D808EB3}" dt="2021-10-29T06:06:37.747" v="695" actId="208"/>
          <ac:cxnSpMkLst>
            <pc:docMk/>
            <pc:sldMk cId="3286273291" sldId="304"/>
            <ac:cxnSpMk id="70" creationId="{414005B7-4AD0-4D98-8F20-E34B695ACED0}"/>
          </ac:cxnSpMkLst>
        </pc:cxnChg>
        <pc:cxnChg chg="mod">
          <ac:chgData name="정현수" userId="0f1c3658-c745-4755-b13d-24f32c5af473" providerId="ADAL" clId="{4F7D6C84-DF9E-47B0-A027-C2B21D808EB3}" dt="2021-10-29T06:06:37.747" v="695" actId="208"/>
          <ac:cxnSpMkLst>
            <pc:docMk/>
            <pc:sldMk cId="3286273291" sldId="304"/>
            <ac:cxnSpMk id="71" creationId="{AD30C517-48E9-45FB-8129-F0DE52124E08}"/>
          </ac:cxnSpMkLst>
        </pc:cxnChg>
        <pc:cxnChg chg="mod">
          <ac:chgData name="정현수" userId="0f1c3658-c745-4755-b13d-24f32c5af473" providerId="ADAL" clId="{4F7D6C84-DF9E-47B0-A027-C2B21D808EB3}" dt="2021-10-29T06:06:37.747" v="695" actId="208"/>
          <ac:cxnSpMkLst>
            <pc:docMk/>
            <pc:sldMk cId="3286273291" sldId="304"/>
            <ac:cxnSpMk id="72" creationId="{0400A32E-FCAF-4D7A-ACE9-1BC49FEBF1C4}"/>
          </ac:cxnSpMkLst>
        </pc:cxnChg>
      </pc:sldChg>
    </pc:docChg>
  </pc:docChgLst>
  <pc:docChgLst>
    <pc:chgData name="정현수" userId="0f1c3658-c745-4755-b13d-24f32c5af473" providerId="ADAL" clId="{A0ADB9D0-DC2F-499E-B187-38A6B34E64E1}"/>
    <pc:docChg chg="modSld">
      <pc:chgData name="정현수" userId="0f1c3658-c745-4755-b13d-24f32c5af473" providerId="ADAL" clId="{A0ADB9D0-DC2F-499E-B187-38A6B34E64E1}" dt="2021-11-02T14:38:04.751" v="499" actId="207"/>
      <pc:docMkLst>
        <pc:docMk/>
      </pc:docMkLst>
      <pc:sldChg chg="modSp mod">
        <pc:chgData name="정현수" userId="0f1c3658-c745-4755-b13d-24f32c5af473" providerId="ADAL" clId="{A0ADB9D0-DC2F-499E-B187-38A6B34E64E1}" dt="2021-11-02T14:38:04.751" v="499" actId="207"/>
        <pc:sldMkLst>
          <pc:docMk/>
          <pc:sldMk cId="61921442" sldId="293"/>
        </pc:sldMkLst>
        <pc:spChg chg="mod">
          <ac:chgData name="정현수" userId="0f1c3658-c745-4755-b13d-24f32c5af473" providerId="ADAL" clId="{A0ADB9D0-DC2F-499E-B187-38A6B34E64E1}" dt="2021-11-02T14:37:46.822" v="467" actId="207"/>
          <ac:spMkLst>
            <pc:docMk/>
            <pc:sldMk cId="61921442" sldId="293"/>
            <ac:spMk id="35" creationId="{AB6CBC37-38EB-4A8D-AA6A-8A3FE024BD48}"/>
          </ac:spMkLst>
        </pc:spChg>
        <pc:spChg chg="mod">
          <ac:chgData name="정현수" userId="0f1c3658-c745-4755-b13d-24f32c5af473" providerId="ADAL" clId="{A0ADB9D0-DC2F-499E-B187-38A6B34E64E1}" dt="2021-11-02T14:38:04.751" v="499" actId="207"/>
          <ac:spMkLst>
            <pc:docMk/>
            <pc:sldMk cId="61921442" sldId="293"/>
            <ac:spMk id="38" creationId="{EE677382-C0DB-4386-BFB8-686DCD2C1AF0}"/>
          </ac:spMkLst>
        </pc:spChg>
      </pc:sldChg>
      <pc:sldChg chg="modSp mod">
        <pc:chgData name="정현수" userId="0f1c3658-c745-4755-b13d-24f32c5af473" providerId="ADAL" clId="{A0ADB9D0-DC2F-499E-B187-38A6B34E64E1}" dt="2021-11-02T14:37:34.930" v="411" actId="14838"/>
        <pc:sldMkLst>
          <pc:docMk/>
          <pc:sldMk cId="1528240989" sldId="301"/>
        </pc:sldMkLst>
        <pc:spChg chg="mod">
          <ac:chgData name="정현수" userId="0f1c3658-c745-4755-b13d-24f32c5af473" providerId="ADAL" clId="{A0ADB9D0-DC2F-499E-B187-38A6B34E64E1}" dt="2021-11-02T14:35:36.597" v="10" actId="207"/>
          <ac:spMkLst>
            <pc:docMk/>
            <pc:sldMk cId="1528240989" sldId="301"/>
            <ac:spMk id="94" creationId="{B0494C0C-B333-4403-8975-5BF2E2D64150}"/>
          </ac:spMkLst>
        </pc:spChg>
        <pc:spChg chg="mod">
          <ac:chgData name="정현수" userId="0f1c3658-c745-4755-b13d-24f32c5af473" providerId="ADAL" clId="{A0ADB9D0-DC2F-499E-B187-38A6B34E64E1}" dt="2021-11-02T14:37:34.930" v="411" actId="14838"/>
          <ac:spMkLst>
            <pc:docMk/>
            <pc:sldMk cId="1528240989" sldId="301"/>
            <ac:spMk id="98" creationId="{3BD229A1-9ECE-49AB-9922-C153101148E0}"/>
          </ac:spMkLst>
        </pc:spChg>
        <pc:spChg chg="mod">
          <ac:chgData name="정현수" userId="0f1c3658-c745-4755-b13d-24f32c5af473" providerId="ADAL" clId="{A0ADB9D0-DC2F-499E-B187-38A6B34E64E1}" dt="2021-11-02T14:36:28.888" v="150" actId="207"/>
          <ac:spMkLst>
            <pc:docMk/>
            <pc:sldMk cId="1528240989" sldId="301"/>
            <ac:spMk id="125" creationId="{FBA95980-E2A3-4369-AFEC-0F681911835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973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66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877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77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191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284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8140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39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480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901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101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6128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5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981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03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18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096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035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29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2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209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C3B6-A76E-48DC-A2F2-9C95028C81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78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ABF9C66-3C44-4874-989E-EF958922FA38}"/>
              </a:ext>
            </a:extLst>
          </p:cNvPr>
          <p:cNvSpPr/>
          <p:nvPr userDrawn="1"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6A1FBA8-F3A3-4AF4-BBC5-3DA373CFFE22}"/>
              </a:ext>
            </a:extLst>
          </p:cNvPr>
          <p:cNvSpPr/>
          <p:nvPr userDrawn="1"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6BA76C-B08A-488A-B9FC-31DED4F813C5}"/>
              </a:ext>
            </a:extLst>
          </p:cNvPr>
          <p:cNvGrpSpPr/>
          <p:nvPr userDrawn="1"/>
        </p:nvGrpSpPr>
        <p:grpSpPr>
          <a:xfrm>
            <a:off x="3646540" y="889569"/>
            <a:ext cx="5183135" cy="5226406"/>
            <a:chOff x="3805860" y="1133776"/>
            <a:chExt cx="4855018" cy="489555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8FA1D55-8CED-4283-981D-F7113B456356}"/>
                </a:ext>
              </a:extLst>
            </p:cNvPr>
            <p:cNvSpPr/>
            <p:nvPr userDrawn="1"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100000">
                  <a:srgbClr val="FBFFFB"/>
                </a:gs>
                <a:gs pos="0">
                  <a:srgbClr val="FBFFFB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97859A0-BAA9-40FE-92A1-02D52A55EA0E}"/>
                </a:ext>
              </a:extLst>
            </p:cNvPr>
            <p:cNvSpPr/>
            <p:nvPr userDrawn="1"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5A9AD075-44D3-4529-8149-4D20BC83912D}"/>
                </a:ext>
              </a:extLst>
            </p:cNvPr>
            <p:cNvSpPr/>
            <p:nvPr userDrawn="1"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4870-C2DA-44F9-A4B9-41CAD1D61D31}"/>
              </a:ext>
            </a:extLst>
          </p:cNvPr>
          <p:cNvSpPr/>
          <p:nvPr userDrawn="1"/>
        </p:nvSpPr>
        <p:spPr>
          <a:xfrm>
            <a:off x="3496835" y="742025"/>
            <a:ext cx="5177303" cy="5177302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779385" y="4342032"/>
            <a:ext cx="3097117" cy="358969"/>
          </a:xfrm>
          <a:prstGeom prst="plaque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rgbClr val="FBFFF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665633" y="6207366"/>
            <a:ext cx="4995246" cy="480588"/>
          </a:xfrm>
        </p:spPr>
        <p:txBody>
          <a:bodyPr/>
          <a:lstStyle>
            <a:lvl1pPr algn="dist">
              <a:lnSpc>
                <a:spcPct val="150000"/>
              </a:lnSpc>
              <a:defRPr lang="en-US" altLang="ko-KR" sz="900" b="1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        ADSTOREPOST.COM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46540" y="1749008"/>
            <a:ext cx="4898918" cy="232217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rgbClr val="FBFFFB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 dirty="0"/>
              <a:t>CLASSIC</a:t>
            </a:r>
            <a:br>
              <a:rPr lang="en-US" altLang="ko-KR" dirty="0"/>
            </a:br>
            <a:r>
              <a:rPr lang="en-US" altLang="ko-KR" dirty="0"/>
              <a:t>BLUE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2388" y="289557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421" y="3459480"/>
            <a:ext cx="2500088" cy="315084"/>
          </a:xfrm>
        </p:spPr>
        <p:txBody>
          <a:bodyPr/>
          <a:lstStyle>
            <a:lvl1pPr algn="ctr">
              <a:defRPr sz="2000" b="0">
                <a:solidFill>
                  <a:srgbClr val="E2E5ED">
                    <a:alpha val="49000"/>
                  </a:srgb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 dirty="0"/>
              <a:t>CLASSIC BLUE</a:t>
            </a: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8DC56135-F5A8-4C50-88B6-F6861E4CC0D7}"/>
              </a:ext>
            </a:extLst>
          </p:cNvPr>
          <p:cNvSpPr/>
          <p:nvPr userDrawn="1"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65889" y="330740"/>
            <a:ext cx="11660222" cy="619652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5903111" y="330739"/>
            <a:ext cx="385768" cy="0"/>
          </a:xfrm>
          <a:prstGeom prst="line">
            <a:avLst/>
          </a:prstGeom>
          <a:ln w="142875">
            <a:gradFill flip="none" rotWithShape="1">
              <a:gsLst>
                <a:gs pos="0">
                  <a:srgbClr val="0C477F"/>
                </a:gs>
                <a:gs pos="100000">
                  <a:srgbClr val="1E458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9" y="704493"/>
            <a:ext cx="5588002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4000">
                <a:solidFill>
                  <a:srgbClr val="0C477F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189" y="6587081"/>
            <a:ext cx="576006" cy="204912"/>
          </a:xfrm>
        </p:spPr>
        <p:txBody>
          <a:bodyPr/>
          <a:lstStyle>
            <a:lvl1pPr algn="r">
              <a:lnSpc>
                <a:spcPct val="100000"/>
              </a:lnSpc>
              <a:defRPr sz="1100" b="1">
                <a:solidFill>
                  <a:schemeClr val="bg1">
                    <a:alpha val="49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163438" y="1419640"/>
            <a:ext cx="3941314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0AC81EF-9936-4E96-8553-8D4A8A405EFB}"/>
              </a:ext>
            </a:extLst>
          </p:cNvPr>
          <p:cNvSpPr/>
          <p:nvPr userDrawn="1"/>
        </p:nvSpPr>
        <p:spPr>
          <a:xfrm rot="10800000">
            <a:off x="11680587" y="330739"/>
            <a:ext cx="245523" cy="24552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234FB7D5-1D1E-4A52-93A9-393C4FB2D159}"/>
              </a:ext>
            </a:extLst>
          </p:cNvPr>
          <p:cNvSpPr/>
          <p:nvPr userDrawn="1"/>
        </p:nvSpPr>
        <p:spPr>
          <a:xfrm>
            <a:off x="335730" y="6160548"/>
            <a:ext cx="296862" cy="29686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5399451-B3ED-48F3-B14B-7BBE8F1163A1}"/>
              </a:ext>
            </a:extLst>
          </p:cNvPr>
          <p:cNvSpPr/>
          <p:nvPr userDrawn="1"/>
        </p:nvSpPr>
        <p:spPr>
          <a:xfrm rot="10800000">
            <a:off x="0" y="-2"/>
            <a:ext cx="2853515" cy="5473701"/>
          </a:xfrm>
          <a:custGeom>
            <a:avLst/>
            <a:gdLst>
              <a:gd name="connsiteX0" fmla="*/ 2853515 w 2853515"/>
              <a:gd name="connsiteY0" fmla="*/ 5473701 h 5473701"/>
              <a:gd name="connsiteX1" fmla="*/ 0 w 2853515"/>
              <a:gd name="connsiteY1" fmla="*/ 5473701 h 5473701"/>
              <a:gd name="connsiteX2" fmla="*/ 0 w 2853515"/>
              <a:gd name="connsiteY2" fmla="*/ 0 h 5473701"/>
              <a:gd name="connsiteX3" fmla="*/ 2853515 w 2853515"/>
              <a:gd name="connsiteY3" fmla="*/ 2853515 h 54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15" h="5473701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895600" y="0"/>
            <a:ext cx="9285217" cy="685800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>
            <a:off x="265889" y="3352798"/>
            <a:ext cx="2120900" cy="2120901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892" y="704493"/>
            <a:ext cx="3101208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</a:t>
            </a:r>
            <a:br>
              <a:rPr lang="en-US" altLang="ko-KR" dirty="0"/>
            </a:br>
            <a:r>
              <a:rPr lang="ko-KR" altLang="en-US" dirty="0"/>
              <a:t>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en-US" altLang="ko-KR" sz="10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 </a:t>
            </a:r>
            <a:r>
              <a:rPr lang="en-US" sz="1050" dirty="0" err="1"/>
              <a:t>L@rgo</a:t>
            </a:r>
            <a:r>
              <a:rPr lang="en-US" sz="1050" dirty="0"/>
              <a:t>. </a:t>
            </a:r>
          </a:p>
          <a:p>
            <a:r>
              <a:rPr lang="en-US" sz="1050" dirty="0"/>
              <a:t>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4503" y="494315"/>
            <a:ext cx="8853691" cy="596308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238892" y="1853130"/>
            <a:ext cx="2377308" cy="459419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CLASSIC BLUE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164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423673" y="1535348"/>
            <a:ext cx="389127" cy="0"/>
          </a:xfrm>
          <a:prstGeom prst="line">
            <a:avLst/>
          </a:prstGeom>
          <a:ln w="88900">
            <a:solidFill>
              <a:schemeClr val="bg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575" y="0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dirty="0"/>
              <a:t>Designed By </a:t>
            </a:r>
            <a:r>
              <a:rPr lang="en-US" dirty="0" err="1"/>
              <a:t>L@rgo</a:t>
            </a:r>
            <a:r>
              <a:rPr lang="en-US" dirty="0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705" y="1777999"/>
            <a:ext cx="1129058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79179-4233-477A-9415-733ED8947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5CF3C5-894C-4823-BC5C-9865538F0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29FAA-D5A3-47DF-812B-CA10B7C0F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F555E-07B2-4EF8-A0E4-5385A0673F52}" type="datetime1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D065C8-B707-47CA-8FB6-04F14A5D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FB6940-50C9-48D0-ABD9-51B7F79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CE34A-E84A-4186-87CA-6C65FC03F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03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E5ED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BFFFB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3A99D-CABD-4E90-98BA-15931C2FE635}"/>
              </a:ext>
            </a:extLst>
          </p:cNvPr>
          <p:cNvGrpSpPr/>
          <p:nvPr userDrawn="1"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FB7EC9-0E7F-4A5C-8BB1-283A0C86C057}"/>
                </a:ext>
              </a:extLst>
            </p:cNvPr>
            <p:cNvSpPr/>
            <p:nvPr userDrawn="1"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13BA045-ABC1-4C8E-B6CD-3D5ACA0EB4FB}"/>
                </a:ext>
              </a:extLst>
            </p:cNvPr>
            <p:cNvSpPr/>
            <p:nvPr userDrawn="1"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87CEF74-F7DA-42AB-848B-9FAFF7F076F1}"/>
                </a:ext>
              </a:extLst>
            </p:cNvPr>
            <p:cNvSpPr/>
            <p:nvPr userDrawn="1"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A813BCC-54E8-461F-9385-75D84CC77C87}"/>
                </a:ext>
              </a:extLst>
            </p:cNvPr>
            <p:cNvSpPr/>
            <p:nvPr userDrawn="1"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376BAF7-BE81-4F87-A908-DD8D607F5B71}"/>
                </a:ext>
              </a:extLst>
            </p:cNvPr>
            <p:cNvSpPr/>
            <p:nvPr userDrawn="1"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3C49A9E-2407-473A-84E9-0679B0FCE20A}"/>
                </a:ext>
              </a:extLst>
            </p:cNvPr>
            <p:cNvSpPr/>
            <p:nvPr userDrawn="1"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09D4E4F-B900-45DA-A65A-8E6360602A37}"/>
                </a:ext>
              </a:extLst>
            </p:cNvPr>
            <p:cNvSpPr/>
            <p:nvPr userDrawn="1"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2" r:id="rId2"/>
    <p:sldLayoutId id="2147483650" r:id="rId3"/>
    <p:sldLayoutId id="2147483655" r:id="rId4"/>
    <p:sldLayoutId id="2147483654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64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5877EB-D84C-48CF-9A21-882BDEC0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36BEE2-7C26-4D21-B5C2-D80A871AB5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2BF7BA-233E-40EE-81D6-74C563DA2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14B91-74F8-4743-88E0-AACDB70DF6F5}" type="datetime1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8290B3-7F91-4396-84FD-C53E8E98E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AF35F-E905-425B-BE99-43FF55E40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CE34A-E84A-4186-87CA-6C65FC03F6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0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19/04/what-can-you-except-to-garner-from-best-online-tutoring-jobs-on-the-internet/" TargetMode="External"/><Relationship Id="rId3" Type="http://schemas.openxmlformats.org/officeDocument/2006/relationships/image" Target="../media/image29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11" Type="http://schemas.openxmlformats.org/officeDocument/2006/relationships/hyperlink" Target="https://pixabay.com/ko/%EC%B0%A8%EB%B6%84%ED%95%A8-%EC%97%B0%ED%95%84-%EB%B8%8C%EB%9D%BC%EC%9A%B4-%EC%8B%A4%EB%82%B4-%EA%B3%B5%EB%B6%80-%ED%8F%AC%EC%BB%A4%EC%8A%A4-349253/" TargetMode="External"/><Relationship Id="rId5" Type="http://schemas.openxmlformats.org/officeDocument/2006/relationships/image" Target="../media/image30.png"/><Relationship Id="rId10" Type="http://schemas.microsoft.com/office/2007/relationships/hdphoto" Target="../media/hdphoto2.wdp"/><Relationship Id="rId4" Type="http://schemas.openxmlformats.org/officeDocument/2006/relationships/hyperlink" Target="http://www.thedigeon.com/it/robot/terra/prosthesis-lanti-robot.html" TargetMode="External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5633" y="1241660"/>
            <a:ext cx="4898918" cy="3166939"/>
          </a:xfrm>
        </p:spPr>
        <p:txBody>
          <a:bodyPr/>
          <a:lstStyle/>
          <a:p>
            <a:r>
              <a:rPr lang="en-US" altLang="ko-KR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2021-2</a:t>
            </a:r>
            <a:r>
              <a:rPr lang="ko-KR" altLang="en-US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학기</a:t>
            </a:r>
            <a:br>
              <a:rPr lang="en-US" altLang="ko-KR" sz="6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6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캡스톤</a:t>
            </a:r>
            <a:r>
              <a:rPr lang="ko-KR" altLang="en-US" sz="6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디자인</a:t>
            </a:r>
            <a:br>
              <a:rPr lang="en-US" altLang="ko-KR" sz="6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6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중간 발표</a:t>
            </a:r>
            <a:endParaRPr lang="ko-KR" altLang="en-US" sz="6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ED2743-B464-41C6-80CD-BC1ADD1F0A86}"/>
              </a:ext>
            </a:extLst>
          </p:cNvPr>
          <p:cNvSpPr/>
          <p:nvPr/>
        </p:nvSpPr>
        <p:spPr>
          <a:xfrm>
            <a:off x="3820993" y="4225834"/>
            <a:ext cx="3946152" cy="88947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B14FC7-BF1D-43E5-8823-CD0210403BD9}"/>
              </a:ext>
            </a:extLst>
          </p:cNvPr>
          <p:cNvSpPr txBox="1"/>
          <p:nvPr/>
        </p:nvSpPr>
        <p:spPr>
          <a:xfrm>
            <a:off x="3591429" y="4225833"/>
            <a:ext cx="4405280" cy="8894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400" b="1" spc="-6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en-US" altLang="ko-KR" sz="1400" b="1" spc="-6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Team.</a:t>
            </a:r>
            <a:r>
              <a:rPr lang="en-US" altLang="ko-KR" sz="2400" b="1" spc="-6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400" b="1" spc="-6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하이파이브</a:t>
            </a:r>
            <a:r>
              <a:rPr kumimoji="0" lang="ko-KR" altLang="en-US" sz="2400" b="1" i="0" u="none" strike="noStrike" kern="1200" cap="none" spc="-60" normalizeH="0" baseline="0" noProof="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kumimoji="0" lang="en-US" altLang="ko-KR" sz="2400" b="1" i="0" u="none" strike="noStrike" kern="1200" cap="none" spc="-60" normalizeH="0" baseline="0" noProof="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-60" normalizeH="0" baseline="0" noProof="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황진주 </a:t>
            </a:r>
            <a:r>
              <a:rPr kumimoji="0" lang="en-US" altLang="ko-KR" sz="2000" b="1" i="0" u="none" strike="noStrike" kern="1200" cap="none" spc="-60" normalizeH="0" baseline="0" noProof="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kumimoji="0" lang="ko-KR" altLang="en-US" sz="2000" b="1" i="0" u="none" strike="noStrike" kern="1200" cap="none" spc="-60" normalizeH="0" baseline="0" noProof="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김성안 </a:t>
            </a:r>
            <a:r>
              <a:rPr kumimoji="0" lang="en-US" altLang="ko-KR" sz="2000" b="1" i="0" u="none" strike="noStrike" kern="1200" cap="none" spc="-60" normalizeH="0" baseline="0" noProof="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kumimoji="0" lang="ko-KR" altLang="en-US" sz="2000" b="1" i="0" u="none" strike="noStrike" kern="1200" cap="none" spc="-60" normalizeH="0" baseline="0" noProof="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조은희 </a:t>
            </a:r>
            <a:r>
              <a:rPr kumimoji="0" lang="en-US" altLang="ko-KR" sz="2000" b="1" i="0" u="none" strike="noStrike" kern="1200" cap="none" spc="-60" normalizeH="0" baseline="0" noProof="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kumimoji="0" lang="ko-KR" altLang="en-US" sz="2000" b="1" i="0" u="none" strike="noStrike" kern="1200" cap="none" spc="-60" normalizeH="0" baseline="0" noProof="0" dirty="0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정현수</a:t>
            </a:r>
          </a:p>
        </p:txBody>
      </p:sp>
      <p:sp>
        <p:nvSpPr>
          <p:cNvPr id="6" name="바닥글 개체 틀 3">
            <a:extLst>
              <a:ext uri="{FF2B5EF4-FFF2-40B4-BE49-F238E27FC236}">
                <a16:creationId xmlns:a16="http://schemas.microsoft.com/office/drawing/2014/main" id="{5FD9CC49-087A-44A7-A013-97E87F820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04913" y="5115307"/>
            <a:ext cx="2202428" cy="218213"/>
          </a:xfrm>
        </p:spPr>
        <p:txBody>
          <a:bodyPr/>
          <a:lstStyle/>
          <a:p>
            <a:pPr algn="l"/>
            <a:r>
              <a:rPr lang="en-US" altLang="ko-KR" sz="700" dirty="0">
                <a:solidFill>
                  <a:schemeClr val="bg1">
                    <a:alpha val="62000"/>
                  </a:schemeClr>
                </a:solidFill>
                <a:latin typeface="+mn-ea"/>
              </a:rPr>
              <a:t>Designed And Inspired By Largo.  adstore  adstorepost.com</a:t>
            </a:r>
            <a:endParaRPr lang="ko-KR" altLang="en-US" sz="700" dirty="0">
              <a:solidFill>
                <a:schemeClr val="bg1">
                  <a:alpha val="62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B682C134-6F01-4458-963D-207387317A5C}"/>
              </a:ext>
            </a:extLst>
          </p:cNvPr>
          <p:cNvSpPr txBox="1"/>
          <p:nvPr/>
        </p:nvSpPr>
        <p:spPr>
          <a:xfrm>
            <a:off x="214833" y="213398"/>
            <a:ext cx="2879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gradFill>
                  <a:gsLst>
                    <a:gs pos="0">
                      <a:srgbClr val="0C477E"/>
                    </a:gs>
                    <a:gs pos="100000">
                      <a:srgbClr val="1E4587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</a:t>
            </a:r>
            <a:r>
              <a:rPr lang="ko-KR" altLang="en-US" sz="3600" dirty="0">
                <a:gradFill>
                  <a:gsLst>
                    <a:gs pos="0">
                      <a:srgbClr val="0C477E"/>
                    </a:gs>
                    <a:gs pos="100000">
                      <a:srgbClr val="1E4587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endParaRPr lang="ko-KR" altLang="en-US" sz="8000" dirty="0">
              <a:gradFill>
                <a:gsLst>
                  <a:gs pos="0">
                    <a:srgbClr val="0C477E"/>
                  </a:gs>
                  <a:gs pos="100000">
                    <a:srgbClr val="1E4587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화살표: 갈매기형 수장 30">
            <a:extLst>
              <a:ext uri="{FF2B5EF4-FFF2-40B4-BE49-F238E27FC236}">
                <a16:creationId xmlns:a16="http://schemas.microsoft.com/office/drawing/2014/main" id="{9CA5558D-8406-44D1-A15E-9391428AA50A}"/>
              </a:ext>
            </a:extLst>
          </p:cNvPr>
          <p:cNvSpPr/>
          <p:nvPr/>
        </p:nvSpPr>
        <p:spPr>
          <a:xfrm>
            <a:off x="2492761" y="2663414"/>
            <a:ext cx="3782598" cy="1501532"/>
          </a:xfrm>
          <a:prstGeom prst="chevron">
            <a:avLst/>
          </a:prstGeom>
          <a:solidFill>
            <a:srgbClr val="9DC3E6"/>
          </a:solidFill>
          <a:ln w="63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오각형 31">
            <a:extLst>
              <a:ext uri="{FF2B5EF4-FFF2-40B4-BE49-F238E27FC236}">
                <a16:creationId xmlns:a16="http://schemas.microsoft.com/office/drawing/2014/main" id="{C2A34928-3063-41FA-8752-A224729BDD40}"/>
              </a:ext>
            </a:extLst>
          </p:cNvPr>
          <p:cNvSpPr/>
          <p:nvPr/>
        </p:nvSpPr>
        <p:spPr>
          <a:xfrm>
            <a:off x="511347" y="2659455"/>
            <a:ext cx="2543270" cy="1505491"/>
          </a:xfrm>
          <a:prstGeom prst="homePlate">
            <a:avLst/>
          </a:prstGeom>
          <a:solidFill>
            <a:srgbClr val="9DC3E6"/>
          </a:solidFill>
          <a:ln w="6350">
            <a:noFill/>
          </a:ln>
          <a:effectLst>
            <a:outerShdw blurRad="50800" dist="38100" sx="101000" sy="101000" algn="l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C9BE97-4A26-4C26-9170-88D488F44EE3}"/>
              </a:ext>
            </a:extLst>
          </p:cNvPr>
          <p:cNvSpPr txBox="1"/>
          <p:nvPr/>
        </p:nvSpPr>
        <p:spPr>
          <a:xfrm>
            <a:off x="3349586" y="2810397"/>
            <a:ext cx="2367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8294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  <a:r>
              <a:rPr lang="en-US" altLang="ko-KR" sz="2400" dirty="0">
                <a:solidFill>
                  <a:srgbClr val="08294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</a:p>
          <a:p>
            <a:pPr algn="ctr"/>
            <a:r>
              <a:rPr lang="ko-KR" altLang="en-US" sz="2400" dirty="0">
                <a:solidFill>
                  <a:srgbClr val="08294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구현 및</a:t>
            </a:r>
            <a:endParaRPr lang="en-US" altLang="ko-KR" sz="2400" dirty="0">
              <a:solidFill>
                <a:srgbClr val="08294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8294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베타 버전 업로드</a:t>
            </a:r>
            <a:endParaRPr lang="en-US" altLang="ko-KR" sz="2400" dirty="0">
              <a:solidFill>
                <a:srgbClr val="08294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화살표: 갈매기형 수장 34">
            <a:extLst>
              <a:ext uri="{FF2B5EF4-FFF2-40B4-BE49-F238E27FC236}">
                <a16:creationId xmlns:a16="http://schemas.microsoft.com/office/drawing/2014/main" id="{AB6CBC37-38EB-4A8D-AA6A-8A3FE024BD48}"/>
              </a:ext>
            </a:extLst>
          </p:cNvPr>
          <p:cNvSpPr/>
          <p:nvPr/>
        </p:nvSpPr>
        <p:spPr>
          <a:xfrm>
            <a:off x="2650023" y="1945468"/>
            <a:ext cx="5501339" cy="466262"/>
          </a:xfrm>
          <a:custGeom>
            <a:avLst/>
            <a:gdLst>
              <a:gd name="connsiteX0" fmla="*/ 0 w 5501339"/>
              <a:gd name="connsiteY0" fmla="*/ 0 h 466262"/>
              <a:gd name="connsiteX1" fmla="*/ 5278601 w 5501339"/>
              <a:gd name="connsiteY1" fmla="*/ 0 h 466262"/>
              <a:gd name="connsiteX2" fmla="*/ 5501339 w 5501339"/>
              <a:gd name="connsiteY2" fmla="*/ 233131 h 466262"/>
              <a:gd name="connsiteX3" fmla="*/ 5278601 w 5501339"/>
              <a:gd name="connsiteY3" fmla="*/ 466262 h 466262"/>
              <a:gd name="connsiteX4" fmla="*/ 0 w 5501339"/>
              <a:gd name="connsiteY4" fmla="*/ 466262 h 466262"/>
              <a:gd name="connsiteX5" fmla="*/ 222738 w 5501339"/>
              <a:gd name="connsiteY5" fmla="*/ 233131 h 466262"/>
              <a:gd name="connsiteX6" fmla="*/ 0 w 5501339"/>
              <a:gd name="connsiteY6" fmla="*/ 0 h 466262"/>
              <a:gd name="connsiteX0" fmla="*/ 0 w 5278601"/>
              <a:gd name="connsiteY0" fmla="*/ 0 h 466262"/>
              <a:gd name="connsiteX1" fmla="*/ 5278601 w 5278601"/>
              <a:gd name="connsiteY1" fmla="*/ 0 h 466262"/>
              <a:gd name="connsiteX2" fmla="*/ 5278601 w 5278601"/>
              <a:gd name="connsiteY2" fmla="*/ 466262 h 466262"/>
              <a:gd name="connsiteX3" fmla="*/ 0 w 5278601"/>
              <a:gd name="connsiteY3" fmla="*/ 466262 h 466262"/>
              <a:gd name="connsiteX4" fmla="*/ 222738 w 5278601"/>
              <a:gd name="connsiteY4" fmla="*/ 233131 h 466262"/>
              <a:gd name="connsiteX5" fmla="*/ 0 w 5278601"/>
              <a:gd name="connsiteY5" fmla="*/ 0 h 46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8601" h="466262">
                <a:moveTo>
                  <a:pt x="0" y="0"/>
                </a:moveTo>
                <a:lnTo>
                  <a:pt x="5278601" y="0"/>
                </a:lnTo>
                <a:lnTo>
                  <a:pt x="5278601" y="466262"/>
                </a:lnTo>
                <a:lnTo>
                  <a:pt x="0" y="466262"/>
                </a:lnTo>
                <a:lnTo>
                  <a:pt x="222738" y="23313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266B2"/>
              </a:gs>
              <a:gs pos="67000">
                <a:srgbClr val="9DC3E6"/>
              </a:gs>
            </a:gsLst>
            <a:lin ang="13800000" scaled="0"/>
            <a:tileRect/>
          </a:gradFill>
          <a:ln w="6350">
            <a:noFill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677382-C0DB-4386-BFB8-686DCD2C1AF0}"/>
              </a:ext>
            </a:extLst>
          </p:cNvPr>
          <p:cNvSpPr txBox="1"/>
          <p:nvPr/>
        </p:nvSpPr>
        <p:spPr>
          <a:xfrm>
            <a:off x="4687773" y="1892331"/>
            <a:ext cx="1608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8294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2~3 </a:t>
            </a:r>
            <a:r>
              <a:rPr lang="ko-KR" altLang="en-US" sz="3200" dirty="0">
                <a:solidFill>
                  <a:srgbClr val="08294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9B46295-6D97-4EF2-B817-762CB464C012}"/>
              </a:ext>
            </a:extLst>
          </p:cNvPr>
          <p:cNvGrpSpPr/>
          <p:nvPr/>
        </p:nvGrpSpPr>
        <p:grpSpPr>
          <a:xfrm>
            <a:off x="611024" y="4164946"/>
            <a:ext cx="2586352" cy="1596964"/>
            <a:chOff x="611024" y="4164946"/>
            <a:chExt cx="2586352" cy="159696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14E44E3-87ED-45B7-9720-74A87FF60869}"/>
                </a:ext>
              </a:extLst>
            </p:cNvPr>
            <p:cNvSpPr txBox="1"/>
            <p:nvPr/>
          </p:nvSpPr>
          <p:spPr>
            <a:xfrm>
              <a:off x="906129" y="4498231"/>
              <a:ext cx="2291247" cy="1263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회원가입 데이터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서버 저장 기능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추가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25A60A3-49ED-4DD1-98AE-0E3937F7898E}"/>
                </a:ext>
              </a:extLst>
            </p:cNvPr>
            <p:cNvCxnSpPr/>
            <p:nvPr/>
          </p:nvCxnSpPr>
          <p:spPr>
            <a:xfrm>
              <a:off x="632537" y="4164946"/>
              <a:ext cx="0" cy="965124"/>
            </a:xfrm>
            <a:prstGeom prst="line">
              <a:avLst/>
            </a:prstGeom>
            <a:ln w="5715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8413D4C0-7BB6-430C-928E-4E10F7F8C959}"/>
                </a:ext>
              </a:extLst>
            </p:cNvPr>
            <p:cNvCxnSpPr>
              <a:cxnSpLocks/>
            </p:cNvCxnSpPr>
            <p:nvPr/>
          </p:nvCxnSpPr>
          <p:spPr>
            <a:xfrm>
              <a:off x="611024" y="5130070"/>
              <a:ext cx="224713" cy="0"/>
            </a:xfrm>
            <a:prstGeom prst="line">
              <a:avLst/>
            </a:prstGeom>
            <a:ln w="5715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008F05F-8757-43F9-BCBF-AA2DADE63068}"/>
                </a:ext>
              </a:extLst>
            </p:cNvPr>
            <p:cNvCxnSpPr>
              <a:cxnSpLocks/>
            </p:cNvCxnSpPr>
            <p:nvPr/>
          </p:nvCxnSpPr>
          <p:spPr>
            <a:xfrm>
              <a:off x="858674" y="4498231"/>
              <a:ext cx="0" cy="1263679"/>
            </a:xfrm>
            <a:prstGeom prst="line">
              <a:avLst/>
            </a:prstGeom>
            <a:ln w="5715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6945962-BF01-4D26-BC34-8205D460FA17}"/>
              </a:ext>
            </a:extLst>
          </p:cNvPr>
          <p:cNvGrpSpPr/>
          <p:nvPr/>
        </p:nvGrpSpPr>
        <p:grpSpPr>
          <a:xfrm>
            <a:off x="2887435" y="4164946"/>
            <a:ext cx="2586352" cy="1596964"/>
            <a:chOff x="611024" y="4164946"/>
            <a:chExt cx="2586352" cy="159696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2796ED5-5E1D-4AA7-A953-7A14C9BEDC95}"/>
                </a:ext>
              </a:extLst>
            </p:cNvPr>
            <p:cNvSpPr txBox="1"/>
            <p:nvPr/>
          </p:nvSpPr>
          <p:spPr>
            <a:xfrm>
              <a:off x="906129" y="4498231"/>
              <a:ext cx="2291247" cy="1263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최종 버전을 </a:t>
              </a: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PlayStore 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등에 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베타 버전으로 출시</a:t>
              </a: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08C0A83-8745-48B9-9132-F44A669AEB05}"/>
                </a:ext>
              </a:extLst>
            </p:cNvPr>
            <p:cNvCxnSpPr/>
            <p:nvPr/>
          </p:nvCxnSpPr>
          <p:spPr>
            <a:xfrm>
              <a:off x="632537" y="4164946"/>
              <a:ext cx="0" cy="965124"/>
            </a:xfrm>
            <a:prstGeom prst="line">
              <a:avLst/>
            </a:prstGeom>
            <a:ln w="5715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A1CFFC5-D98C-41BB-A8C1-45950CBB5AEF}"/>
                </a:ext>
              </a:extLst>
            </p:cNvPr>
            <p:cNvCxnSpPr>
              <a:cxnSpLocks/>
            </p:cNvCxnSpPr>
            <p:nvPr/>
          </p:nvCxnSpPr>
          <p:spPr>
            <a:xfrm>
              <a:off x="611024" y="5130070"/>
              <a:ext cx="224713" cy="0"/>
            </a:xfrm>
            <a:prstGeom prst="line">
              <a:avLst/>
            </a:prstGeom>
            <a:ln w="5715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377E54B0-2315-4D20-A3B5-353D94D2422D}"/>
                </a:ext>
              </a:extLst>
            </p:cNvPr>
            <p:cNvCxnSpPr>
              <a:cxnSpLocks/>
            </p:cNvCxnSpPr>
            <p:nvPr/>
          </p:nvCxnSpPr>
          <p:spPr>
            <a:xfrm>
              <a:off x="858674" y="4498231"/>
              <a:ext cx="0" cy="1263679"/>
            </a:xfrm>
            <a:prstGeom prst="line">
              <a:avLst/>
            </a:prstGeom>
            <a:ln w="57150">
              <a:solidFill>
                <a:srgbClr val="9D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F72E339-A1F5-4528-B1CF-523D9FDC7556}"/>
              </a:ext>
            </a:extLst>
          </p:cNvPr>
          <p:cNvSpPr txBox="1"/>
          <p:nvPr/>
        </p:nvSpPr>
        <p:spPr>
          <a:xfrm>
            <a:off x="447731" y="2953445"/>
            <a:ext cx="2367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rgbClr val="08294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</a:t>
            </a:r>
            <a:endParaRPr lang="en-US" altLang="ko-KR" sz="2400" dirty="0">
              <a:solidFill>
                <a:srgbClr val="08294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rgbClr val="08294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부가 기능 구현</a:t>
            </a:r>
            <a:endParaRPr lang="en-US" altLang="ko-KR" sz="2400" dirty="0">
              <a:solidFill>
                <a:srgbClr val="08294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9" name="화살표: 갈매기형 수장 100">
            <a:extLst>
              <a:ext uri="{FF2B5EF4-FFF2-40B4-BE49-F238E27FC236}">
                <a16:creationId xmlns:a16="http://schemas.microsoft.com/office/drawing/2014/main" id="{65413CE0-7EE9-45E3-B63F-DC352CF4E4DD}"/>
              </a:ext>
            </a:extLst>
          </p:cNvPr>
          <p:cNvSpPr/>
          <p:nvPr/>
        </p:nvSpPr>
        <p:spPr>
          <a:xfrm>
            <a:off x="526993" y="1950078"/>
            <a:ext cx="2208925" cy="451656"/>
          </a:xfrm>
          <a:custGeom>
            <a:avLst/>
            <a:gdLst>
              <a:gd name="connsiteX0" fmla="*/ 0 w 2015021"/>
              <a:gd name="connsiteY0" fmla="*/ 0 h 596900"/>
              <a:gd name="connsiteX1" fmla="*/ 1716571 w 2015021"/>
              <a:gd name="connsiteY1" fmla="*/ 0 h 596900"/>
              <a:gd name="connsiteX2" fmla="*/ 2015021 w 2015021"/>
              <a:gd name="connsiteY2" fmla="*/ 298450 h 596900"/>
              <a:gd name="connsiteX3" fmla="*/ 1716571 w 2015021"/>
              <a:gd name="connsiteY3" fmla="*/ 596900 h 596900"/>
              <a:gd name="connsiteX4" fmla="*/ 0 w 2015021"/>
              <a:gd name="connsiteY4" fmla="*/ 596900 h 596900"/>
              <a:gd name="connsiteX5" fmla="*/ 298450 w 2015021"/>
              <a:gd name="connsiteY5" fmla="*/ 298450 h 596900"/>
              <a:gd name="connsiteX6" fmla="*/ 0 w 2015021"/>
              <a:gd name="connsiteY6" fmla="*/ 0 h 596900"/>
              <a:gd name="connsiteX0" fmla="*/ 0 w 2015021"/>
              <a:gd name="connsiteY0" fmla="*/ 0 h 596900"/>
              <a:gd name="connsiteX1" fmla="*/ 1716571 w 2015021"/>
              <a:gd name="connsiteY1" fmla="*/ 0 h 596900"/>
              <a:gd name="connsiteX2" fmla="*/ 2015021 w 2015021"/>
              <a:gd name="connsiteY2" fmla="*/ 298450 h 596900"/>
              <a:gd name="connsiteX3" fmla="*/ 1716571 w 2015021"/>
              <a:gd name="connsiteY3" fmla="*/ 596900 h 596900"/>
              <a:gd name="connsiteX4" fmla="*/ 0 w 2015021"/>
              <a:gd name="connsiteY4" fmla="*/ 596900 h 596900"/>
              <a:gd name="connsiteX5" fmla="*/ 3175 w 2015021"/>
              <a:gd name="connsiteY5" fmla="*/ 293687 h 596900"/>
              <a:gd name="connsiteX6" fmla="*/ 0 w 2015021"/>
              <a:gd name="connsiteY6" fmla="*/ 0 h 596900"/>
              <a:gd name="connsiteX0" fmla="*/ 0 w 2015021"/>
              <a:gd name="connsiteY0" fmla="*/ 0 h 596900"/>
              <a:gd name="connsiteX1" fmla="*/ 1748430 w 2015021"/>
              <a:gd name="connsiteY1" fmla="*/ 0 h 596900"/>
              <a:gd name="connsiteX2" fmla="*/ 2015021 w 2015021"/>
              <a:gd name="connsiteY2" fmla="*/ 298450 h 596900"/>
              <a:gd name="connsiteX3" fmla="*/ 1716571 w 2015021"/>
              <a:gd name="connsiteY3" fmla="*/ 596900 h 596900"/>
              <a:gd name="connsiteX4" fmla="*/ 0 w 2015021"/>
              <a:gd name="connsiteY4" fmla="*/ 596900 h 596900"/>
              <a:gd name="connsiteX5" fmla="*/ 3175 w 2015021"/>
              <a:gd name="connsiteY5" fmla="*/ 293687 h 596900"/>
              <a:gd name="connsiteX6" fmla="*/ 0 w 2015021"/>
              <a:gd name="connsiteY6" fmla="*/ 0 h 596900"/>
              <a:gd name="connsiteX0" fmla="*/ 0 w 2015021"/>
              <a:gd name="connsiteY0" fmla="*/ 0 h 596900"/>
              <a:gd name="connsiteX1" fmla="*/ 1748430 w 2015021"/>
              <a:gd name="connsiteY1" fmla="*/ 0 h 596900"/>
              <a:gd name="connsiteX2" fmla="*/ 2015021 w 2015021"/>
              <a:gd name="connsiteY2" fmla="*/ 298450 h 596900"/>
              <a:gd name="connsiteX3" fmla="*/ 1748430 w 2015021"/>
              <a:gd name="connsiteY3" fmla="*/ 596900 h 596900"/>
              <a:gd name="connsiteX4" fmla="*/ 0 w 2015021"/>
              <a:gd name="connsiteY4" fmla="*/ 596900 h 596900"/>
              <a:gd name="connsiteX5" fmla="*/ 3175 w 2015021"/>
              <a:gd name="connsiteY5" fmla="*/ 293687 h 596900"/>
              <a:gd name="connsiteX6" fmla="*/ 0 w 2015021"/>
              <a:gd name="connsiteY6" fmla="*/ 0 h 596900"/>
              <a:gd name="connsiteX0" fmla="*/ 0 w 2015021"/>
              <a:gd name="connsiteY0" fmla="*/ 0 h 596900"/>
              <a:gd name="connsiteX1" fmla="*/ 1820837 w 2015021"/>
              <a:gd name="connsiteY1" fmla="*/ 16784 h 596900"/>
              <a:gd name="connsiteX2" fmla="*/ 2015021 w 2015021"/>
              <a:gd name="connsiteY2" fmla="*/ 298450 h 596900"/>
              <a:gd name="connsiteX3" fmla="*/ 1748430 w 2015021"/>
              <a:gd name="connsiteY3" fmla="*/ 596900 h 596900"/>
              <a:gd name="connsiteX4" fmla="*/ 0 w 2015021"/>
              <a:gd name="connsiteY4" fmla="*/ 596900 h 596900"/>
              <a:gd name="connsiteX5" fmla="*/ 3175 w 2015021"/>
              <a:gd name="connsiteY5" fmla="*/ 293687 h 596900"/>
              <a:gd name="connsiteX6" fmla="*/ 0 w 2015021"/>
              <a:gd name="connsiteY6" fmla="*/ 0 h 596900"/>
              <a:gd name="connsiteX0" fmla="*/ 0 w 2015021"/>
              <a:gd name="connsiteY0" fmla="*/ 0 h 596900"/>
              <a:gd name="connsiteX1" fmla="*/ 1823733 w 2015021"/>
              <a:gd name="connsiteY1" fmla="*/ 8392 h 596900"/>
              <a:gd name="connsiteX2" fmla="*/ 2015021 w 2015021"/>
              <a:gd name="connsiteY2" fmla="*/ 298450 h 596900"/>
              <a:gd name="connsiteX3" fmla="*/ 1748430 w 2015021"/>
              <a:gd name="connsiteY3" fmla="*/ 596900 h 596900"/>
              <a:gd name="connsiteX4" fmla="*/ 0 w 2015021"/>
              <a:gd name="connsiteY4" fmla="*/ 596900 h 596900"/>
              <a:gd name="connsiteX5" fmla="*/ 3175 w 2015021"/>
              <a:gd name="connsiteY5" fmla="*/ 293687 h 596900"/>
              <a:gd name="connsiteX6" fmla="*/ 0 w 2015021"/>
              <a:gd name="connsiteY6" fmla="*/ 0 h 596900"/>
              <a:gd name="connsiteX0" fmla="*/ 0 w 2015021"/>
              <a:gd name="connsiteY0" fmla="*/ 0 h 596900"/>
              <a:gd name="connsiteX1" fmla="*/ 1823733 w 2015021"/>
              <a:gd name="connsiteY1" fmla="*/ 8392 h 596900"/>
              <a:gd name="connsiteX2" fmla="*/ 2015021 w 2015021"/>
              <a:gd name="connsiteY2" fmla="*/ 298450 h 596900"/>
              <a:gd name="connsiteX3" fmla="*/ 1748430 w 2015021"/>
              <a:gd name="connsiteY3" fmla="*/ 596900 h 596900"/>
              <a:gd name="connsiteX4" fmla="*/ 0 w 2015021"/>
              <a:gd name="connsiteY4" fmla="*/ 596900 h 596900"/>
              <a:gd name="connsiteX5" fmla="*/ 3175 w 2015021"/>
              <a:gd name="connsiteY5" fmla="*/ 293687 h 596900"/>
              <a:gd name="connsiteX6" fmla="*/ 0 w 2015021"/>
              <a:gd name="connsiteY6" fmla="*/ 0 h 596900"/>
              <a:gd name="connsiteX0" fmla="*/ 0 w 2015021"/>
              <a:gd name="connsiteY0" fmla="*/ 0 h 596900"/>
              <a:gd name="connsiteX1" fmla="*/ 1823733 w 2015021"/>
              <a:gd name="connsiteY1" fmla="*/ 4196 h 596900"/>
              <a:gd name="connsiteX2" fmla="*/ 2015021 w 2015021"/>
              <a:gd name="connsiteY2" fmla="*/ 298450 h 596900"/>
              <a:gd name="connsiteX3" fmla="*/ 1748430 w 2015021"/>
              <a:gd name="connsiteY3" fmla="*/ 596900 h 596900"/>
              <a:gd name="connsiteX4" fmla="*/ 0 w 2015021"/>
              <a:gd name="connsiteY4" fmla="*/ 596900 h 596900"/>
              <a:gd name="connsiteX5" fmla="*/ 3175 w 2015021"/>
              <a:gd name="connsiteY5" fmla="*/ 293687 h 596900"/>
              <a:gd name="connsiteX6" fmla="*/ 0 w 2015021"/>
              <a:gd name="connsiteY6" fmla="*/ 0 h 596900"/>
              <a:gd name="connsiteX0" fmla="*/ 0 w 2015021"/>
              <a:gd name="connsiteY0" fmla="*/ 0 h 596900"/>
              <a:gd name="connsiteX1" fmla="*/ 1823733 w 2015021"/>
              <a:gd name="connsiteY1" fmla="*/ 4196 h 596900"/>
              <a:gd name="connsiteX2" fmla="*/ 2015021 w 2015021"/>
              <a:gd name="connsiteY2" fmla="*/ 298450 h 596900"/>
              <a:gd name="connsiteX3" fmla="*/ 1817941 w 2015021"/>
              <a:gd name="connsiteY3" fmla="*/ 588508 h 596900"/>
              <a:gd name="connsiteX4" fmla="*/ 0 w 2015021"/>
              <a:gd name="connsiteY4" fmla="*/ 596900 h 596900"/>
              <a:gd name="connsiteX5" fmla="*/ 3175 w 2015021"/>
              <a:gd name="connsiteY5" fmla="*/ 293687 h 596900"/>
              <a:gd name="connsiteX6" fmla="*/ 0 w 2015021"/>
              <a:gd name="connsiteY6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15021" h="596900">
                <a:moveTo>
                  <a:pt x="0" y="0"/>
                </a:moveTo>
                <a:lnTo>
                  <a:pt x="1823733" y="4196"/>
                </a:lnTo>
                <a:lnTo>
                  <a:pt x="2015021" y="298450"/>
                </a:lnTo>
                <a:lnTo>
                  <a:pt x="1817941" y="588508"/>
                </a:lnTo>
                <a:lnTo>
                  <a:pt x="0" y="596900"/>
                </a:lnTo>
                <a:cubicBezTo>
                  <a:pt x="1058" y="495829"/>
                  <a:pt x="2117" y="394758"/>
                  <a:pt x="3175" y="293687"/>
                </a:cubicBezTo>
                <a:cubicBezTo>
                  <a:pt x="2117" y="195791"/>
                  <a:pt x="1058" y="97896"/>
                  <a:pt x="0" y="0"/>
                </a:cubicBezTo>
                <a:close/>
              </a:path>
            </a:pathLst>
          </a:custGeom>
          <a:solidFill>
            <a:srgbClr val="9DC3E6"/>
          </a:solidFill>
          <a:ln w="6350">
            <a:noFill/>
          </a:ln>
          <a:effectLst>
            <a:outerShdw blurRad="762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CCE01D-1B71-428C-99FE-A45C9B3D4995}"/>
              </a:ext>
            </a:extLst>
          </p:cNvPr>
          <p:cNvSpPr txBox="1"/>
          <p:nvPr/>
        </p:nvSpPr>
        <p:spPr>
          <a:xfrm>
            <a:off x="1020277" y="1878909"/>
            <a:ext cx="1527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8294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 </a:t>
            </a:r>
            <a:r>
              <a:rPr lang="ko-KR" altLang="en-US" sz="3200" dirty="0">
                <a:solidFill>
                  <a:srgbClr val="08294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</a:t>
            </a:r>
          </a:p>
        </p:txBody>
      </p:sp>
      <p:sp>
        <p:nvSpPr>
          <p:cNvPr id="62" name="화살표: 갈매기형 수장 61">
            <a:extLst>
              <a:ext uri="{FF2B5EF4-FFF2-40B4-BE49-F238E27FC236}">
                <a16:creationId xmlns:a16="http://schemas.microsoft.com/office/drawing/2014/main" id="{E58B06C4-C929-46D5-8DBD-C11E86EAD837}"/>
              </a:ext>
            </a:extLst>
          </p:cNvPr>
          <p:cNvSpPr/>
          <p:nvPr/>
        </p:nvSpPr>
        <p:spPr>
          <a:xfrm>
            <a:off x="5725040" y="2657680"/>
            <a:ext cx="2426322" cy="1505765"/>
          </a:xfrm>
          <a:custGeom>
            <a:avLst/>
            <a:gdLst>
              <a:gd name="connsiteX0" fmla="*/ 0 w 2163260"/>
              <a:gd name="connsiteY0" fmla="*/ 0 h 1501532"/>
              <a:gd name="connsiteX1" fmla="*/ 1393244 w 2163260"/>
              <a:gd name="connsiteY1" fmla="*/ 0 h 1501532"/>
              <a:gd name="connsiteX2" fmla="*/ 2163260 w 2163260"/>
              <a:gd name="connsiteY2" fmla="*/ 750766 h 1501532"/>
              <a:gd name="connsiteX3" fmla="*/ 1393244 w 2163260"/>
              <a:gd name="connsiteY3" fmla="*/ 1501532 h 1501532"/>
              <a:gd name="connsiteX4" fmla="*/ 0 w 2163260"/>
              <a:gd name="connsiteY4" fmla="*/ 1501532 h 1501532"/>
              <a:gd name="connsiteX5" fmla="*/ 770016 w 2163260"/>
              <a:gd name="connsiteY5" fmla="*/ 750766 h 1501532"/>
              <a:gd name="connsiteX6" fmla="*/ 0 w 2163260"/>
              <a:gd name="connsiteY6" fmla="*/ 0 h 1501532"/>
              <a:gd name="connsiteX0" fmla="*/ 0 w 2180644"/>
              <a:gd name="connsiteY0" fmla="*/ 8467 h 1509999"/>
              <a:gd name="connsiteX1" fmla="*/ 2180644 w 2180644"/>
              <a:gd name="connsiteY1" fmla="*/ 0 h 1509999"/>
              <a:gd name="connsiteX2" fmla="*/ 2163260 w 2180644"/>
              <a:gd name="connsiteY2" fmla="*/ 759233 h 1509999"/>
              <a:gd name="connsiteX3" fmla="*/ 1393244 w 2180644"/>
              <a:gd name="connsiteY3" fmla="*/ 1509999 h 1509999"/>
              <a:gd name="connsiteX4" fmla="*/ 0 w 2180644"/>
              <a:gd name="connsiteY4" fmla="*/ 1509999 h 1509999"/>
              <a:gd name="connsiteX5" fmla="*/ 770016 w 2180644"/>
              <a:gd name="connsiteY5" fmla="*/ 759233 h 1509999"/>
              <a:gd name="connsiteX6" fmla="*/ 0 w 2180644"/>
              <a:gd name="connsiteY6" fmla="*/ 8467 h 1509999"/>
              <a:gd name="connsiteX0" fmla="*/ 0 w 2180644"/>
              <a:gd name="connsiteY0" fmla="*/ 8467 h 1509999"/>
              <a:gd name="connsiteX1" fmla="*/ 2180644 w 2180644"/>
              <a:gd name="connsiteY1" fmla="*/ 0 h 1509999"/>
              <a:gd name="connsiteX2" fmla="*/ 2163260 w 2180644"/>
              <a:gd name="connsiteY2" fmla="*/ 759233 h 1509999"/>
              <a:gd name="connsiteX3" fmla="*/ 2151010 w 2180644"/>
              <a:gd name="connsiteY3" fmla="*/ 1509999 h 1509999"/>
              <a:gd name="connsiteX4" fmla="*/ 0 w 2180644"/>
              <a:gd name="connsiteY4" fmla="*/ 1509999 h 1509999"/>
              <a:gd name="connsiteX5" fmla="*/ 770016 w 2180644"/>
              <a:gd name="connsiteY5" fmla="*/ 759233 h 1509999"/>
              <a:gd name="connsiteX6" fmla="*/ 0 w 2180644"/>
              <a:gd name="connsiteY6" fmla="*/ 8467 h 1509999"/>
              <a:gd name="connsiteX0" fmla="*/ 0 w 2504962"/>
              <a:gd name="connsiteY0" fmla="*/ 0 h 1501532"/>
              <a:gd name="connsiteX1" fmla="*/ 2504962 w 2504962"/>
              <a:gd name="connsiteY1" fmla="*/ 8467 h 1501532"/>
              <a:gd name="connsiteX2" fmla="*/ 2163260 w 2504962"/>
              <a:gd name="connsiteY2" fmla="*/ 750766 h 1501532"/>
              <a:gd name="connsiteX3" fmla="*/ 2151010 w 2504962"/>
              <a:gd name="connsiteY3" fmla="*/ 1501532 h 1501532"/>
              <a:gd name="connsiteX4" fmla="*/ 0 w 2504962"/>
              <a:gd name="connsiteY4" fmla="*/ 1501532 h 1501532"/>
              <a:gd name="connsiteX5" fmla="*/ 770016 w 2504962"/>
              <a:gd name="connsiteY5" fmla="*/ 750766 h 1501532"/>
              <a:gd name="connsiteX6" fmla="*/ 0 w 2504962"/>
              <a:gd name="connsiteY6" fmla="*/ 0 h 1501532"/>
              <a:gd name="connsiteX0" fmla="*/ 0 w 2445219"/>
              <a:gd name="connsiteY0" fmla="*/ 0 h 1501532"/>
              <a:gd name="connsiteX1" fmla="*/ 2445219 w 2445219"/>
              <a:gd name="connsiteY1" fmla="*/ 8467 h 1501532"/>
              <a:gd name="connsiteX2" fmla="*/ 2163260 w 2445219"/>
              <a:gd name="connsiteY2" fmla="*/ 750766 h 1501532"/>
              <a:gd name="connsiteX3" fmla="*/ 2151010 w 2445219"/>
              <a:gd name="connsiteY3" fmla="*/ 1501532 h 1501532"/>
              <a:gd name="connsiteX4" fmla="*/ 0 w 2445219"/>
              <a:gd name="connsiteY4" fmla="*/ 1501532 h 1501532"/>
              <a:gd name="connsiteX5" fmla="*/ 770016 w 2445219"/>
              <a:gd name="connsiteY5" fmla="*/ 750766 h 1501532"/>
              <a:gd name="connsiteX6" fmla="*/ 0 w 2445219"/>
              <a:gd name="connsiteY6" fmla="*/ 0 h 1501532"/>
              <a:gd name="connsiteX0" fmla="*/ 0 w 2445219"/>
              <a:gd name="connsiteY0" fmla="*/ 4233 h 1505765"/>
              <a:gd name="connsiteX1" fmla="*/ 2445219 w 2445219"/>
              <a:gd name="connsiteY1" fmla="*/ 0 h 1505765"/>
              <a:gd name="connsiteX2" fmla="*/ 2163260 w 2445219"/>
              <a:gd name="connsiteY2" fmla="*/ 754999 h 1505765"/>
              <a:gd name="connsiteX3" fmla="*/ 2151010 w 2445219"/>
              <a:gd name="connsiteY3" fmla="*/ 1505765 h 1505765"/>
              <a:gd name="connsiteX4" fmla="*/ 0 w 2445219"/>
              <a:gd name="connsiteY4" fmla="*/ 1505765 h 1505765"/>
              <a:gd name="connsiteX5" fmla="*/ 770016 w 2445219"/>
              <a:gd name="connsiteY5" fmla="*/ 754999 h 1505765"/>
              <a:gd name="connsiteX6" fmla="*/ 0 w 2445219"/>
              <a:gd name="connsiteY6" fmla="*/ 4233 h 1505765"/>
              <a:gd name="connsiteX0" fmla="*/ 0 w 2445219"/>
              <a:gd name="connsiteY0" fmla="*/ 4233 h 1509998"/>
              <a:gd name="connsiteX1" fmla="*/ 2445219 w 2445219"/>
              <a:gd name="connsiteY1" fmla="*/ 0 h 1509998"/>
              <a:gd name="connsiteX2" fmla="*/ 2163260 w 2445219"/>
              <a:gd name="connsiteY2" fmla="*/ 754999 h 1509998"/>
              <a:gd name="connsiteX3" fmla="*/ 2441191 w 2445219"/>
              <a:gd name="connsiteY3" fmla="*/ 1509998 h 1509998"/>
              <a:gd name="connsiteX4" fmla="*/ 0 w 2445219"/>
              <a:gd name="connsiteY4" fmla="*/ 1505765 h 1509998"/>
              <a:gd name="connsiteX5" fmla="*/ 770016 w 2445219"/>
              <a:gd name="connsiteY5" fmla="*/ 754999 h 1509998"/>
              <a:gd name="connsiteX6" fmla="*/ 0 w 2445219"/>
              <a:gd name="connsiteY6" fmla="*/ 4233 h 1509998"/>
              <a:gd name="connsiteX0" fmla="*/ 0 w 2445219"/>
              <a:gd name="connsiteY0" fmla="*/ 4233 h 1509998"/>
              <a:gd name="connsiteX1" fmla="*/ 2445219 w 2445219"/>
              <a:gd name="connsiteY1" fmla="*/ 0 h 1509998"/>
              <a:gd name="connsiteX2" fmla="*/ 2441191 w 2445219"/>
              <a:gd name="connsiteY2" fmla="*/ 1509998 h 1509998"/>
              <a:gd name="connsiteX3" fmla="*/ 0 w 2445219"/>
              <a:gd name="connsiteY3" fmla="*/ 1505765 h 1509998"/>
              <a:gd name="connsiteX4" fmla="*/ 770016 w 2445219"/>
              <a:gd name="connsiteY4" fmla="*/ 754999 h 1509998"/>
              <a:gd name="connsiteX5" fmla="*/ 0 w 2445219"/>
              <a:gd name="connsiteY5" fmla="*/ 4233 h 1509998"/>
              <a:gd name="connsiteX0" fmla="*/ 0 w 2445219"/>
              <a:gd name="connsiteY0" fmla="*/ 4233 h 1505765"/>
              <a:gd name="connsiteX1" fmla="*/ 2445219 w 2445219"/>
              <a:gd name="connsiteY1" fmla="*/ 0 h 1505765"/>
              <a:gd name="connsiteX2" fmla="*/ 2428389 w 2445219"/>
              <a:gd name="connsiteY2" fmla="*/ 1505765 h 1505765"/>
              <a:gd name="connsiteX3" fmla="*/ 0 w 2445219"/>
              <a:gd name="connsiteY3" fmla="*/ 1505765 h 1505765"/>
              <a:gd name="connsiteX4" fmla="*/ 770016 w 2445219"/>
              <a:gd name="connsiteY4" fmla="*/ 754999 h 1505765"/>
              <a:gd name="connsiteX5" fmla="*/ 0 w 2445219"/>
              <a:gd name="connsiteY5" fmla="*/ 4233 h 1505765"/>
              <a:gd name="connsiteX0" fmla="*/ 0 w 2458342"/>
              <a:gd name="connsiteY0" fmla="*/ 4233 h 1505765"/>
              <a:gd name="connsiteX1" fmla="*/ 2445219 w 2458342"/>
              <a:gd name="connsiteY1" fmla="*/ 0 h 1505765"/>
              <a:gd name="connsiteX2" fmla="*/ 2458261 w 2458342"/>
              <a:gd name="connsiteY2" fmla="*/ 1501532 h 1505765"/>
              <a:gd name="connsiteX3" fmla="*/ 0 w 2458342"/>
              <a:gd name="connsiteY3" fmla="*/ 1505765 h 1505765"/>
              <a:gd name="connsiteX4" fmla="*/ 770016 w 2458342"/>
              <a:gd name="connsiteY4" fmla="*/ 754999 h 1505765"/>
              <a:gd name="connsiteX5" fmla="*/ 0 w 2458342"/>
              <a:gd name="connsiteY5" fmla="*/ 4233 h 1505765"/>
              <a:gd name="connsiteX0" fmla="*/ 0 w 2445820"/>
              <a:gd name="connsiteY0" fmla="*/ 4233 h 1505765"/>
              <a:gd name="connsiteX1" fmla="*/ 2445219 w 2445820"/>
              <a:gd name="connsiteY1" fmla="*/ 0 h 1505765"/>
              <a:gd name="connsiteX2" fmla="*/ 2445459 w 2445820"/>
              <a:gd name="connsiteY2" fmla="*/ 1501532 h 1505765"/>
              <a:gd name="connsiteX3" fmla="*/ 0 w 2445820"/>
              <a:gd name="connsiteY3" fmla="*/ 1505765 h 1505765"/>
              <a:gd name="connsiteX4" fmla="*/ 770016 w 2445820"/>
              <a:gd name="connsiteY4" fmla="*/ 754999 h 1505765"/>
              <a:gd name="connsiteX5" fmla="*/ 0 w 2445820"/>
              <a:gd name="connsiteY5" fmla="*/ 4233 h 150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5820" h="1505765">
                <a:moveTo>
                  <a:pt x="0" y="4233"/>
                </a:moveTo>
                <a:lnTo>
                  <a:pt x="2445219" y="0"/>
                </a:lnTo>
                <a:cubicBezTo>
                  <a:pt x="2443876" y="503333"/>
                  <a:pt x="2446802" y="998199"/>
                  <a:pt x="2445459" y="1501532"/>
                </a:cubicBezTo>
                <a:lnTo>
                  <a:pt x="0" y="1505765"/>
                </a:lnTo>
                <a:lnTo>
                  <a:pt x="770016" y="754999"/>
                </a:lnTo>
                <a:lnTo>
                  <a:pt x="0" y="4233"/>
                </a:lnTo>
                <a:close/>
              </a:path>
            </a:pathLst>
          </a:custGeom>
          <a:solidFill>
            <a:srgbClr val="1266B2"/>
          </a:solidFill>
          <a:ln w="63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6E0AF2E-AD70-4C03-8B88-D1AEFC9C72DD}"/>
              </a:ext>
            </a:extLst>
          </p:cNvPr>
          <p:cNvSpPr txBox="1"/>
          <p:nvPr/>
        </p:nvSpPr>
        <p:spPr>
          <a:xfrm>
            <a:off x="6083979" y="3198167"/>
            <a:ext cx="2367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최종 발표</a:t>
            </a:r>
            <a:endParaRPr lang="en-US" altLang="ko-KR" sz="24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6ABE02-679F-4C17-8842-EA18F35C61F7}"/>
              </a:ext>
            </a:extLst>
          </p:cNvPr>
          <p:cNvSpPr/>
          <p:nvPr/>
        </p:nvSpPr>
        <p:spPr>
          <a:xfrm>
            <a:off x="930416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3">
            <a:extLst>
              <a:ext uri="{FF2B5EF4-FFF2-40B4-BE49-F238E27FC236}">
                <a16:creationId xmlns:a16="http://schemas.microsoft.com/office/drawing/2014/main" id="{6B33E057-FB42-4094-B25A-B4B2F091AB59}"/>
              </a:ext>
            </a:extLst>
          </p:cNvPr>
          <p:cNvSpPr/>
          <p:nvPr/>
        </p:nvSpPr>
        <p:spPr>
          <a:xfrm>
            <a:off x="930416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92100" dist="38100" dir="540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8869341-C6F5-463A-BE07-4B141BD903F6}"/>
              </a:ext>
            </a:extLst>
          </p:cNvPr>
          <p:cNvSpPr/>
          <p:nvPr/>
        </p:nvSpPr>
        <p:spPr>
          <a:xfrm>
            <a:off x="930416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71E737-64ED-4289-8BEC-42F4DB5E9D0A}"/>
              </a:ext>
            </a:extLst>
          </p:cNvPr>
          <p:cNvSpPr/>
          <p:nvPr/>
        </p:nvSpPr>
        <p:spPr>
          <a:xfrm>
            <a:off x="1035191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2EBAEB7-5763-46AD-9D55-6B6DB24103D1}"/>
              </a:ext>
            </a:extLst>
          </p:cNvPr>
          <p:cNvSpPr txBox="1">
            <a:spLocks/>
          </p:cNvSpPr>
          <p:nvPr/>
        </p:nvSpPr>
        <p:spPr>
          <a:xfrm>
            <a:off x="971376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2EA6DD1-B0DF-4CD6-9CFF-22497ABE05DD}"/>
              </a:ext>
            </a:extLst>
          </p:cNvPr>
          <p:cNvSpPr txBox="1">
            <a:spLocks/>
          </p:cNvSpPr>
          <p:nvPr/>
        </p:nvSpPr>
        <p:spPr>
          <a:xfrm>
            <a:off x="8957318" y="1536837"/>
            <a:ext cx="3573515" cy="123991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달성도</a:t>
            </a:r>
          </a:p>
          <a:p>
            <a:pPr lvl="0" algn="ctr">
              <a:defRPr/>
            </a:pPr>
            <a:r>
              <a:rPr lang="ko-KR" altLang="en-US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향후</a:t>
            </a: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31FCE7FE-0D35-45A0-AD39-0AC3240F3858}"/>
              </a:ext>
            </a:extLst>
          </p:cNvPr>
          <p:cNvSpPr/>
          <p:nvPr/>
        </p:nvSpPr>
        <p:spPr>
          <a:xfrm>
            <a:off x="6304870" y="990506"/>
            <a:ext cx="223382" cy="223382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1CF4ADC-330C-4458-A113-627DC050B1C7}"/>
              </a:ext>
            </a:extLst>
          </p:cNvPr>
          <p:cNvSpPr txBox="1"/>
          <p:nvPr/>
        </p:nvSpPr>
        <p:spPr>
          <a:xfrm>
            <a:off x="6528252" y="926018"/>
            <a:ext cx="163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2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34CD58-D2E6-4A9F-9A17-65D0C53BED1B}"/>
              </a:ext>
            </a:extLst>
          </p:cNvPr>
          <p:cNvSpPr txBox="1"/>
          <p:nvPr/>
        </p:nvSpPr>
        <p:spPr>
          <a:xfrm>
            <a:off x="3723092" y="-1845946"/>
            <a:ext cx="5032612" cy="110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14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100000">
                      <a:srgbClr val="0C477F"/>
                    </a:gs>
                    <a:gs pos="0">
                      <a:srgbClr val="08294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17500" dist="38100" sx="96000" sy="960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ahnschrift SemiBold" panose="020B0502040204020203" pitchFamily="34" charset="0"/>
                <a:ea typeface="서울남산체 EB" panose="02020503020101020101" pitchFamily="18" charset="-127"/>
                <a:cs typeface="+mn-cs"/>
              </a:rPr>
              <a:t>3</a:t>
            </a:r>
            <a:endParaRPr kumimoji="0" lang="ko-KR" altLang="en-US" sz="7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0C477F"/>
                  </a:gs>
                  <a:gs pos="0">
                    <a:srgbClr val="08294C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17500" dist="38100" sx="96000" sy="960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SemiBold" panose="020B0502040204020203" pitchFamily="34" charset="0"/>
              <a:ea typeface="서울남산체 EB" panose="02020503020101020101" pitchFamily="18" charset="-127"/>
              <a:cs typeface="+mn-cs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8948E5FB-23F9-4EC1-840A-C4B9BA9BD624}"/>
              </a:ext>
            </a:extLst>
          </p:cNvPr>
          <p:cNvSpPr/>
          <p:nvPr/>
        </p:nvSpPr>
        <p:spPr>
          <a:xfrm rot="16200000">
            <a:off x="9256123" y="3929419"/>
            <a:ext cx="2428162" cy="3429000"/>
          </a:xfrm>
          <a:prstGeom prst="rtTriangle">
            <a:avLst/>
          </a:pr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863600" dist="38100" dir="8100000" sx="120000" sy="1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25F3C7-17BE-4F7D-9D6C-12DEE0193454}"/>
              </a:ext>
            </a:extLst>
          </p:cNvPr>
          <p:cNvSpPr/>
          <p:nvPr/>
        </p:nvSpPr>
        <p:spPr>
          <a:xfrm>
            <a:off x="5700712" y="2638425"/>
            <a:ext cx="790575" cy="7905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3C0D85F-4E75-46B0-9AF6-0162EF1048AF}"/>
              </a:ext>
            </a:extLst>
          </p:cNvPr>
          <p:cNvSpPr txBox="1">
            <a:spLocks/>
          </p:cNvSpPr>
          <p:nvPr/>
        </p:nvSpPr>
        <p:spPr>
          <a:xfrm>
            <a:off x="4046188" y="3694032"/>
            <a:ext cx="4099622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업무 체계도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495CF8-D476-408D-BC22-B1922EC277C3}"/>
              </a:ext>
            </a:extLst>
          </p:cNvPr>
          <p:cNvSpPr txBox="1">
            <a:spLocks/>
          </p:cNvSpPr>
          <p:nvPr/>
        </p:nvSpPr>
        <p:spPr>
          <a:xfrm>
            <a:off x="5952600" y="2749808"/>
            <a:ext cx="286798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5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kumimoji="0" lang="ko-KR" altLang="en-US" sz="5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477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908CC737-3C7B-496F-95D4-7A1FB1409C04}"/>
              </a:ext>
            </a:extLst>
          </p:cNvPr>
          <p:cNvSpPr/>
          <p:nvPr/>
        </p:nvSpPr>
        <p:spPr>
          <a:xfrm rot="5400000">
            <a:off x="500419" y="-500419"/>
            <a:ext cx="2428162" cy="3429000"/>
          </a:xfrm>
          <a:prstGeom prst="rtTriangle">
            <a:avLst/>
          </a:pr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863600" dist="38100" dir="8100000" sx="120000" sy="1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78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  <p:bldP spid="13" grpId="0"/>
      <p:bldP spid="14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F97110D-9A12-47F3-8BC9-FC07978C19A7}"/>
              </a:ext>
            </a:extLst>
          </p:cNvPr>
          <p:cNvSpPr/>
          <p:nvPr/>
        </p:nvSpPr>
        <p:spPr>
          <a:xfrm>
            <a:off x="7787640" y="3429000"/>
            <a:ext cx="4122710" cy="293232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  <a:effectLst>
            <a:outerShdw blurRad="406400" dist="381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2043BAAC-2BE9-45D6-97E6-9A6BAA38FA2E}"/>
              </a:ext>
            </a:extLst>
          </p:cNvPr>
          <p:cNvSpPr/>
          <p:nvPr/>
        </p:nvSpPr>
        <p:spPr>
          <a:xfrm rot="5400000">
            <a:off x="4581554" y="-967473"/>
            <a:ext cx="6083529" cy="8574060"/>
          </a:xfrm>
          <a:prstGeom prst="corner">
            <a:avLst>
              <a:gd name="adj1" fmla="val 68443"/>
              <a:gd name="adj2" fmla="val 48148"/>
            </a:avLst>
          </a:prstGeom>
          <a:noFill/>
          <a:ln w="38100">
            <a:solidFill>
              <a:srgbClr val="0C4479"/>
            </a:solidFill>
          </a:ln>
          <a:effectLst>
            <a:outerShdw blurRad="2794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EB4BF4-A82B-47AE-A9F4-BF0F7F2359FC}"/>
              </a:ext>
            </a:extLst>
          </p:cNvPr>
          <p:cNvGrpSpPr/>
          <p:nvPr/>
        </p:nvGrpSpPr>
        <p:grpSpPr>
          <a:xfrm>
            <a:off x="6558524" y="2232590"/>
            <a:ext cx="2152889" cy="2152889"/>
            <a:chOff x="6558524" y="2232590"/>
            <a:chExt cx="2152889" cy="2152889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D004356-2791-4E91-BA57-D934B5CD01E4}"/>
                </a:ext>
              </a:extLst>
            </p:cNvPr>
            <p:cNvSpPr/>
            <p:nvPr/>
          </p:nvSpPr>
          <p:spPr>
            <a:xfrm>
              <a:off x="6558524" y="2232590"/>
              <a:ext cx="2152889" cy="2152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기획</a:t>
              </a:r>
              <a:r>
                <a:rPr lang="en-US" altLang="ko-KR" sz="20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/ </a:t>
              </a:r>
              <a:r>
                <a:rPr lang="ko-KR" altLang="en-US" sz="20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개발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9B8990-D20C-4557-9B34-15DA7112505B}"/>
                </a:ext>
              </a:extLst>
            </p:cNvPr>
            <p:cNvSpPr txBox="1"/>
            <p:nvPr/>
          </p:nvSpPr>
          <p:spPr>
            <a:xfrm>
              <a:off x="7079114" y="2792656"/>
              <a:ext cx="110606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0C4479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공통</a:t>
              </a:r>
              <a:endParaRPr lang="ko-KR" altLang="en-US" sz="2000" dirty="0">
                <a:solidFill>
                  <a:srgbClr val="0C4479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3EB8DAC-168A-405A-9CEE-851AAB7AAA4F}"/>
              </a:ext>
            </a:extLst>
          </p:cNvPr>
          <p:cNvGrpSpPr/>
          <p:nvPr/>
        </p:nvGrpSpPr>
        <p:grpSpPr>
          <a:xfrm>
            <a:off x="7957638" y="3691486"/>
            <a:ext cx="3692324" cy="2451371"/>
            <a:chOff x="7957638" y="3691486"/>
            <a:chExt cx="3692324" cy="245137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F94B527-FF62-4955-86F5-9FB024660154}"/>
                </a:ext>
              </a:extLst>
            </p:cNvPr>
            <p:cNvSpPr/>
            <p:nvPr/>
          </p:nvSpPr>
          <p:spPr>
            <a:xfrm>
              <a:off x="7957638" y="3691486"/>
              <a:ext cx="3692324" cy="2451371"/>
            </a:xfrm>
            <a:prstGeom prst="rect">
              <a:avLst/>
            </a:prstGeom>
            <a:solidFill>
              <a:srgbClr val="FEF8F4"/>
            </a:solidFill>
            <a:ln>
              <a:noFill/>
            </a:ln>
            <a:effectLst>
              <a:outerShdw blurRad="3175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6E36EA9-33A5-4F01-8770-2677ED526D42}"/>
                </a:ext>
              </a:extLst>
            </p:cNvPr>
            <p:cNvSpPr/>
            <p:nvPr/>
          </p:nvSpPr>
          <p:spPr>
            <a:xfrm rot="5400000">
              <a:off x="8142834" y="3936419"/>
              <a:ext cx="1172143" cy="1172143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6000" t="-16000" r="-37000" b="-3000"/>
              </a:stretch>
            </a:blipFill>
            <a:ln>
              <a:noFill/>
            </a:ln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DAC8F9E-7E7F-404B-B36A-8E4B97FDA0CB}"/>
                </a:ext>
              </a:extLst>
            </p:cNvPr>
            <p:cNvSpPr txBox="1"/>
            <p:nvPr/>
          </p:nvSpPr>
          <p:spPr>
            <a:xfrm>
              <a:off x="9416202" y="3936419"/>
              <a:ext cx="2132535" cy="686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3200" kern="0" spc="-40" dirty="0">
                  <a:solidFill>
                    <a:srgbClr val="1E4587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황진주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F00BAE-7DDF-43CB-BF0F-C9AFEB4B5122}"/>
                </a:ext>
              </a:extLst>
            </p:cNvPr>
            <p:cNvSpPr txBox="1"/>
            <p:nvPr/>
          </p:nvSpPr>
          <p:spPr>
            <a:xfrm>
              <a:off x="9864651" y="4544023"/>
              <a:ext cx="1251693" cy="537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백</a:t>
              </a: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엔드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D73C38-0E18-4AA8-9D09-469E176ABA9A}"/>
                </a:ext>
              </a:extLst>
            </p:cNvPr>
            <p:cNvSpPr txBox="1"/>
            <p:nvPr/>
          </p:nvSpPr>
          <p:spPr>
            <a:xfrm>
              <a:off x="8142834" y="5263347"/>
              <a:ext cx="2993854" cy="611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just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kern="0" spc="0" dirty="0">
                  <a:solidFill>
                    <a:schemeClr val="accent2">
                      <a:lumMod val="50000"/>
                    </a:schemeClr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Project Master</a:t>
              </a:r>
              <a:endParaRPr lang="ko-KR" altLang="en-US" sz="2800" kern="0" spc="0" dirty="0">
                <a:solidFill>
                  <a:schemeClr val="accent2">
                    <a:lumMod val="50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4597288-14A7-4A5B-BB98-7E362CBB869B}"/>
              </a:ext>
            </a:extLst>
          </p:cNvPr>
          <p:cNvGrpSpPr/>
          <p:nvPr/>
        </p:nvGrpSpPr>
        <p:grpSpPr>
          <a:xfrm>
            <a:off x="3576577" y="3697079"/>
            <a:ext cx="3692324" cy="2451371"/>
            <a:chOff x="3576577" y="3697079"/>
            <a:chExt cx="3692324" cy="245137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9D79D81-FFE6-4104-B746-B8798B7A9241}"/>
                </a:ext>
              </a:extLst>
            </p:cNvPr>
            <p:cNvSpPr/>
            <p:nvPr/>
          </p:nvSpPr>
          <p:spPr>
            <a:xfrm>
              <a:off x="3576577" y="3697079"/>
              <a:ext cx="3692324" cy="2451371"/>
            </a:xfrm>
            <a:prstGeom prst="rect">
              <a:avLst/>
            </a:prstGeom>
            <a:solidFill>
              <a:srgbClr val="F0F4FA"/>
            </a:solidFill>
            <a:ln>
              <a:noFill/>
            </a:ln>
            <a:effectLst>
              <a:outerShdw blurRad="3175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B8A112E-D7C4-4CF0-8B0B-E4DE3D756F8D}"/>
                </a:ext>
              </a:extLst>
            </p:cNvPr>
            <p:cNvSpPr/>
            <p:nvPr/>
          </p:nvSpPr>
          <p:spPr>
            <a:xfrm>
              <a:off x="3761773" y="3942012"/>
              <a:ext cx="1172143" cy="1172143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 t="-4000" r="-1000" b="-31000"/>
              </a:stretch>
            </a:blipFill>
            <a:ln>
              <a:noFill/>
            </a:ln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FBA9F4-F5D6-46FD-89B7-2CB14D807085}"/>
                </a:ext>
              </a:extLst>
            </p:cNvPr>
            <p:cNvSpPr txBox="1"/>
            <p:nvPr/>
          </p:nvSpPr>
          <p:spPr>
            <a:xfrm>
              <a:off x="4865358" y="3916766"/>
              <a:ext cx="2132535" cy="686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3200" kern="0" spc="-40" dirty="0">
                  <a:solidFill>
                    <a:srgbClr val="1E4587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정현수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22E37A-669B-4967-AD3B-D0093C5C63DA}"/>
                </a:ext>
              </a:extLst>
            </p:cNvPr>
            <p:cNvSpPr txBox="1"/>
            <p:nvPr/>
          </p:nvSpPr>
          <p:spPr>
            <a:xfrm>
              <a:off x="5245834" y="4546437"/>
              <a:ext cx="1508700" cy="537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프론트엔드 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393EB8-679D-4BB8-AD5D-E0D7E004722E}"/>
                </a:ext>
              </a:extLst>
            </p:cNvPr>
            <p:cNvSpPr txBox="1"/>
            <p:nvPr/>
          </p:nvSpPr>
          <p:spPr>
            <a:xfrm>
              <a:off x="3814597" y="5263347"/>
              <a:ext cx="3454304" cy="611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just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kern="0" spc="0" dirty="0">
                  <a:solidFill>
                    <a:srgbClr val="08294C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Front-end Leader</a:t>
              </a:r>
              <a:endParaRPr lang="ko-KR" altLang="en-US" sz="2800" kern="0" spc="0" dirty="0">
                <a:solidFill>
                  <a:srgbClr val="08294C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015794-BB6D-4D1A-97EB-5503FB0D055C}"/>
              </a:ext>
            </a:extLst>
          </p:cNvPr>
          <p:cNvGrpSpPr/>
          <p:nvPr/>
        </p:nvGrpSpPr>
        <p:grpSpPr>
          <a:xfrm>
            <a:off x="3576577" y="496679"/>
            <a:ext cx="3692324" cy="2451371"/>
            <a:chOff x="3576577" y="496679"/>
            <a:chExt cx="3692324" cy="245137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DD860A1-7F56-4C6D-BC2B-C4020733F625}"/>
                </a:ext>
              </a:extLst>
            </p:cNvPr>
            <p:cNvSpPr/>
            <p:nvPr/>
          </p:nvSpPr>
          <p:spPr>
            <a:xfrm>
              <a:off x="3576577" y="496679"/>
              <a:ext cx="3692324" cy="2451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F2F0FD0-F3C3-4457-8646-CD453A7F5749}"/>
                </a:ext>
              </a:extLst>
            </p:cNvPr>
            <p:cNvSpPr/>
            <p:nvPr/>
          </p:nvSpPr>
          <p:spPr>
            <a:xfrm>
              <a:off x="3761773" y="741612"/>
              <a:ext cx="1172143" cy="1172143"/>
            </a:xfrm>
            <a:prstGeom prst="ellipse">
              <a:avLst/>
            </a:prstGeom>
            <a:blipFill dpi="0"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8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-12000" b="-11000"/>
              </a:stretch>
            </a:blipFill>
            <a:ln>
              <a:noFill/>
            </a:ln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05557F-3813-49F9-BB93-EB368796B125}"/>
                </a:ext>
              </a:extLst>
            </p:cNvPr>
            <p:cNvSpPr txBox="1"/>
            <p:nvPr/>
          </p:nvSpPr>
          <p:spPr>
            <a:xfrm>
              <a:off x="4933916" y="660511"/>
              <a:ext cx="2132535" cy="686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3200" kern="0" spc="-40" dirty="0">
                  <a:solidFill>
                    <a:srgbClr val="1E4587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김성안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DDB91A-D02B-4772-BA5B-4DDD86753FCA}"/>
                </a:ext>
              </a:extLst>
            </p:cNvPr>
            <p:cNvSpPr txBox="1"/>
            <p:nvPr/>
          </p:nvSpPr>
          <p:spPr>
            <a:xfrm>
              <a:off x="5245834" y="1249680"/>
              <a:ext cx="1508699" cy="537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프론트엔드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DC9E7A-AF8C-45D0-A390-2FF52B9A6D01}"/>
                </a:ext>
              </a:extLst>
            </p:cNvPr>
            <p:cNvSpPr txBox="1"/>
            <p:nvPr/>
          </p:nvSpPr>
          <p:spPr>
            <a:xfrm>
              <a:off x="3783735" y="2095438"/>
              <a:ext cx="3338170" cy="611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just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Quality Assurance</a:t>
              </a:r>
              <a:endParaRPr lang="ko-KR" altLang="en-US" sz="2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0B4579-E212-48BB-B057-7F86F1778EA1}"/>
              </a:ext>
            </a:extLst>
          </p:cNvPr>
          <p:cNvGrpSpPr/>
          <p:nvPr/>
        </p:nvGrpSpPr>
        <p:grpSpPr>
          <a:xfrm>
            <a:off x="7957638" y="496679"/>
            <a:ext cx="3738732" cy="2451371"/>
            <a:chOff x="7957638" y="496679"/>
            <a:chExt cx="3738732" cy="245137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9B8DC88-B610-4136-9A7F-946349A02BF2}"/>
                </a:ext>
              </a:extLst>
            </p:cNvPr>
            <p:cNvSpPr/>
            <p:nvPr/>
          </p:nvSpPr>
          <p:spPr>
            <a:xfrm>
              <a:off x="7957638" y="496679"/>
              <a:ext cx="3692324" cy="2451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2B18D7E-7384-4848-88AD-EBFCA4F60F2E}"/>
                </a:ext>
              </a:extLst>
            </p:cNvPr>
            <p:cNvSpPr/>
            <p:nvPr/>
          </p:nvSpPr>
          <p:spPr>
            <a:xfrm>
              <a:off x="8142834" y="741612"/>
              <a:ext cx="1172143" cy="1172143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5D10C0-7859-418B-9C3F-00494786E36F}"/>
                </a:ext>
              </a:extLst>
            </p:cNvPr>
            <p:cNvSpPr txBox="1"/>
            <p:nvPr/>
          </p:nvSpPr>
          <p:spPr>
            <a:xfrm>
              <a:off x="9416202" y="660511"/>
              <a:ext cx="2132535" cy="6860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3200" kern="0" spc="-40" dirty="0">
                  <a:solidFill>
                    <a:srgbClr val="1E4587"/>
                  </a:solidFill>
                  <a:effectLst/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조은희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92C008-C2E9-49BF-BF60-41659ED61EAC}"/>
                </a:ext>
              </a:extLst>
            </p:cNvPr>
            <p:cNvSpPr txBox="1"/>
            <p:nvPr/>
          </p:nvSpPr>
          <p:spPr>
            <a:xfrm>
              <a:off x="9736149" y="1249680"/>
              <a:ext cx="1508699" cy="537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ctr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4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프론트엔드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37EB1C7-EC4B-4B15-B0BB-EEC253C5C73E}"/>
                </a:ext>
              </a:extLst>
            </p:cNvPr>
            <p:cNvSpPr txBox="1"/>
            <p:nvPr/>
          </p:nvSpPr>
          <p:spPr>
            <a:xfrm>
              <a:off x="8142834" y="2095438"/>
              <a:ext cx="3553536" cy="6118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algn="just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2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esign </a:t>
              </a:r>
              <a:r>
                <a:rPr lang="en-US" altLang="ko-KR" sz="2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S</a:t>
              </a:r>
              <a:r>
                <a:rPr lang="en-US" altLang="ko-KR" sz="24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pecification</a:t>
              </a:r>
              <a:endParaRPr lang="ko-KR" altLang="en-US" sz="2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6ABE02-679F-4C17-8842-EA18F35C61F7}"/>
              </a:ext>
            </a:extLst>
          </p:cNvPr>
          <p:cNvSpPr/>
          <p:nvPr/>
        </p:nvSpPr>
        <p:spPr>
          <a:xfrm>
            <a:off x="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3">
            <a:extLst>
              <a:ext uri="{FF2B5EF4-FFF2-40B4-BE49-F238E27FC236}">
                <a16:creationId xmlns:a16="http://schemas.microsoft.com/office/drawing/2014/main" id="{6B33E057-FB42-4094-B25A-B4B2F091AB59}"/>
              </a:ext>
            </a:extLst>
          </p:cNvPr>
          <p:cNvSpPr/>
          <p:nvPr/>
        </p:nvSpPr>
        <p:spPr>
          <a:xfrm>
            <a:off x="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207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8869341-C6F5-463A-BE07-4B141BD903F6}"/>
              </a:ext>
            </a:extLst>
          </p:cNvPr>
          <p:cNvSpPr/>
          <p:nvPr/>
        </p:nvSpPr>
        <p:spPr>
          <a:xfrm>
            <a:off x="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71E737-64ED-4289-8BEC-42F4DB5E9D0A}"/>
              </a:ext>
            </a:extLst>
          </p:cNvPr>
          <p:cNvSpPr/>
          <p:nvPr/>
        </p:nvSpPr>
        <p:spPr>
          <a:xfrm>
            <a:off x="104775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85F4F03-EFED-4FD4-9715-D263F1BCCEC5}"/>
              </a:ext>
            </a:extLst>
          </p:cNvPr>
          <p:cNvSpPr txBox="1">
            <a:spLocks/>
          </p:cNvSpPr>
          <p:nvPr/>
        </p:nvSpPr>
        <p:spPr>
          <a:xfrm>
            <a:off x="0" y="1615121"/>
            <a:ext cx="2879833" cy="1251904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업무 체계도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2EBAEB7-5763-46AD-9D55-6B6DB24103D1}"/>
              </a:ext>
            </a:extLst>
          </p:cNvPr>
          <p:cNvSpPr txBox="1">
            <a:spLocks/>
          </p:cNvSpPr>
          <p:nvPr/>
        </p:nvSpPr>
        <p:spPr>
          <a:xfrm>
            <a:off x="40960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692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9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"/>
                            </p:stCondLst>
                            <p:childTnLst>
                              <p:par>
                                <p:cTn id="3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"/>
                            </p:stCondLst>
                            <p:childTnLst>
                              <p:par>
                                <p:cTn id="4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DE327FE-DD0F-489F-B4EF-2855B68E2812}"/>
              </a:ext>
            </a:extLst>
          </p:cNvPr>
          <p:cNvSpPr/>
          <p:nvPr/>
        </p:nvSpPr>
        <p:spPr>
          <a:xfrm>
            <a:off x="6239398" y="-20320"/>
            <a:ext cx="5945306" cy="6878320"/>
          </a:xfrm>
          <a:custGeom>
            <a:avLst/>
            <a:gdLst>
              <a:gd name="connsiteX0" fmla="*/ 0 w 5945306"/>
              <a:gd name="connsiteY0" fmla="*/ 0 h 6858000"/>
              <a:gd name="connsiteX1" fmla="*/ 5945306 w 5945306"/>
              <a:gd name="connsiteY1" fmla="*/ 0 h 6858000"/>
              <a:gd name="connsiteX2" fmla="*/ 5945306 w 5945306"/>
              <a:gd name="connsiteY2" fmla="*/ 6858000 h 6858000"/>
              <a:gd name="connsiteX3" fmla="*/ 0 w 5945306"/>
              <a:gd name="connsiteY3" fmla="*/ 6858000 h 6858000"/>
              <a:gd name="connsiteX4" fmla="*/ 0 w 5945306"/>
              <a:gd name="connsiteY4" fmla="*/ 0 h 6858000"/>
              <a:gd name="connsiteX0" fmla="*/ 1026160 w 5945306"/>
              <a:gd name="connsiteY0" fmla="*/ 0 h 6878320"/>
              <a:gd name="connsiteX1" fmla="*/ 5945306 w 5945306"/>
              <a:gd name="connsiteY1" fmla="*/ 20320 h 6878320"/>
              <a:gd name="connsiteX2" fmla="*/ 5945306 w 5945306"/>
              <a:gd name="connsiteY2" fmla="*/ 6878320 h 6878320"/>
              <a:gd name="connsiteX3" fmla="*/ 0 w 5945306"/>
              <a:gd name="connsiteY3" fmla="*/ 6878320 h 6878320"/>
              <a:gd name="connsiteX4" fmla="*/ 1026160 w 5945306"/>
              <a:gd name="connsiteY4" fmla="*/ 0 h 6878320"/>
              <a:gd name="connsiteX0" fmla="*/ 721360 w 5945306"/>
              <a:gd name="connsiteY0" fmla="*/ 0 h 6878320"/>
              <a:gd name="connsiteX1" fmla="*/ 5945306 w 5945306"/>
              <a:gd name="connsiteY1" fmla="*/ 20320 h 6878320"/>
              <a:gd name="connsiteX2" fmla="*/ 5945306 w 5945306"/>
              <a:gd name="connsiteY2" fmla="*/ 6878320 h 6878320"/>
              <a:gd name="connsiteX3" fmla="*/ 0 w 5945306"/>
              <a:gd name="connsiteY3" fmla="*/ 6878320 h 6878320"/>
              <a:gd name="connsiteX4" fmla="*/ 721360 w 5945306"/>
              <a:gd name="connsiteY4" fmla="*/ 0 h 687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5306" h="6878320">
                <a:moveTo>
                  <a:pt x="721360" y="0"/>
                </a:moveTo>
                <a:lnTo>
                  <a:pt x="5945306" y="20320"/>
                </a:lnTo>
                <a:lnTo>
                  <a:pt x="5945306" y="6878320"/>
                </a:lnTo>
                <a:lnTo>
                  <a:pt x="0" y="6878320"/>
                </a:lnTo>
                <a:lnTo>
                  <a:pt x="721360" y="0"/>
                </a:lnTo>
                <a:close/>
              </a:path>
            </a:pathLst>
          </a:custGeom>
          <a:gradFill>
            <a:gsLst>
              <a:gs pos="100000">
                <a:srgbClr val="0C477F">
                  <a:lumMod val="100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939800" dist="38100" dir="10800000" sx="106000" sy="106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4CD58-D2E6-4A9F-9A17-65D0C53BED1B}"/>
              </a:ext>
            </a:extLst>
          </p:cNvPr>
          <p:cNvSpPr txBox="1"/>
          <p:nvPr/>
        </p:nvSpPr>
        <p:spPr>
          <a:xfrm rot="10800000">
            <a:off x="803569" y="-2790170"/>
            <a:ext cx="5032612" cy="110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1400" dirty="0">
                <a:gradFill flip="none" rotWithShape="1">
                  <a:gsLst>
                    <a:gs pos="100000">
                      <a:srgbClr val="0C477F"/>
                    </a:gs>
                    <a:gs pos="0">
                      <a:srgbClr val="08294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81000" dist="38100" dir="16200000" sx="122000" sy="122000" rotWithShape="0">
                    <a:prstClr val="black">
                      <a:alpha val="40000"/>
                    </a:prstClr>
                  </a:outerShdw>
                </a:effectLst>
                <a:latin typeface="Bahnschrift SemiBold" panose="020B0502040204020203" pitchFamily="34" charset="0"/>
                <a:ea typeface="서울남산체 EB" panose="02020503020101020101" pitchFamily="18" charset="-127"/>
              </a:rPr>
              <a:t>4</a:t>
            </a:r>
            <a:endParaRPr kumimoji="0" lang="ko-KR" altLang="en-US" sz="7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0C477F"/>
                  </a:gs>
                  <a:gs pos="0">
                    <a:srgbClr val="08294C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81000" dist="38100" dir="16200000" sx="122000" sy="122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SemiBold" panose="020B0502040204020203" pitchFamily="34" charset="0"/>
              <a:ea typeface="서울남산체 EB" panose="02020503020101020101" pitchFamily="18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8948E5FB-23F9-4EC1-840A-C4B9BA9BD624}"/>
              </a:ext>
            </a:extLst>
          </p:cNvPr>
          <p:cNvSpPr/>
          <p:nvPr/>
        </p:nvSpPr>
        <p:spPr>
          <a:xfrm rot="16200000">
            <a:off x="7926862" y="2610318"/>
            <a:ext cx="3776046" cy="4739637"/>
          </a:xfrm>
          <a:custGeom>
            <a:avLst/>
            <a:gdLst>
              <a:gd name="connsiteX0" fmla="*/ 0 w 2428162"/>
              <a:gd name="connsiteY0" fmla="*/ 3429000 h 3429000"/>
              <a:gd name="connsiteX1" fmla="*/ 0 w 2428162"/>
              <a:gd name="connsiteY1" fmla="*/ 0 h 3429000"/>
              <a:gd name="connsiteX2" fmla="*/ 2428162 w 2428162"/>
              <a:gd name="connsiteY2" fmla="*/ 3429000 h 3429000"/>
              <a:gd name="connsiteX3" fmla="*/ 0 w 2428162"/>
              <a:gd name="connsiteY3" fmla="*/ 3429000 h 3429000"/>
              <a:gd name="connsiteX0" fmla="*/ 0 w 4043680"/>
              <a:gd name="connsiteY0" fmla="*/ 3597363 h 3597363"/>
              <a:gd name="connsiteX1" fmla="*/ 0 w 4043680"/>
              <a:gd name="connsiteY1" fmla="*/ 168363 h 3597363"/>
              <a:gd name="connsiteX2" fmla="*/ 4043680 w 4043680"/>
              <a:gd name="connsiteY2" fmla="*/ 170579 h 3597363"/>
              <a:gd name="connsiteX3" fmla="*/ 2428162 w 4043680"/>
              <a:gd name="connsiteY3" fmla="*/ 3597363 h 3597363"/>
              <a:gd name="connsiteX4" fmla="*/ 0 w 4043680"/>
              <a:gd name="connsiteY4" fmla="*/ 3597363 h 3597363"/>
              <a:gd name="connsiteX0" fmla="*/ 0 w 4043680"/>
              <a:gd name="connsiteY0" fmla="*/ 3513261 h 3513261"/>
              <a:gd name="connsiteX1" fmla="*/ 0 w 4043680"/>
              <a:gd name="connsiteY1" fmla="*/ 84261 h 3513261"/>
              <a:gd name="connsiteX2" fmla="*/ 4043680 w 4043680"/>
              <a:gd name="connsiteY2" fmla="*/ 86477 h 3513261"/>
              <a:gd name="connsiteX3" fmla="*/ 2428162 w 4043680"/>
              <a:gd name="connsiteY3" fmla="*/ 3513261 h 3513261"/>
              <a:gd name="connsiteX4" fmla="*/ 0 w 4043680"/>
              <a:gd name="connsiteY4" fmla="*/ 3513261 h 3513261"/>
              <a:gd name="connsiteX0" fmla="*/ 10160 w 4053840"/>
              <a:gd name="connsiteY0" fmla="*/ 4739637 h 4739637"/>
              <a:gd name="connsiteX1" fmla="*/ 0 w 4053840"/>
              <a:gd name="connsiteY1" fmla="*/ 0 h 4739637"/>
              <a:gd name="connsiteX2" fmla="*/ 4053840 w 4053840"/>
              <a:gd name="connsiteY2" fmla="*/ 1312853 h 4739637"/>
              <a:gd name="connsiteX3" fmla="*/ 2438322 w 4053840"/>
              <a:gd name="connsiteY3" fmla="*/ 4739637 h 4739637"/>
              <a:gd name="connsiteX4" fmla="*/ 10160 w 4053840"/>
              <a:gd name="connsiteY4" fmla="*/ 4739637 h 4739637"/>
              <a:gd name="connsiteX0" fmla="*/ 10160 w 4053840"/>
              <a:gd name="connsiteY0" fmla="*/ 4739637 h 4739637"/>
              <a:gd name="connsiteX1" fmla="*/ 0 w 4053840"/>
              <a:gd name="connsiteY1" fmla="*/ 0 h 4739637"/>
              <a:gd name="connsiteX2" fmla="*/ 4053840 w 4053840"/>
              <a:gd name="connsiteY2" fmla="*/ 1312853 h 4739637"/>
              <a:gd name="connsiteX3" fmla="*/ 2438322 w 4053840"/>
              <a:gd name="connsiteY3" fmla="*/ 4739637 h 4739637"/>
              <a:gd name="connsiteX4" fmla="*/ 10160 w 4053840"/>
              <a:gd name="connsiteY4" fmla="*/ 4739637 h 4739637"/>
              <a:gd name="connsiteX0" fmla="*/ 10160 w 3776046"/>
              <a:gd name="connsiteY0" fmla="*/ 4739637 h 4739637"/>
              <a:gd name="connsiteX1" fmla="*/ 0 w 3776046"/>
              <a:gd name="connsiteY1" fmla="*/ 0 h 4739637"/>
              <a:gd name="connsiteX2" fmla="*/ 3776046 w 3776046"/>
              <a:gd name="connsiteY2" fmla="*/ 1185535 h 4739637"/>
              <a:gd name="connsiteX3" fmla="*/ 2438322 w 3776046"/>
              <a:gd name="connsiteY3" fmla="*/ 4739637 h 4739637"/>
              <a:gd name="connsiteX4" fmla="*/ 10160 w 3776046"/>
              <a:gd name="connsiteY4" fmla="*/ 4739637 h 4739637"/>
              <a:gd name="connsiteX0" fmla="*/ 10160 w 3776046"/>
              <a:gd name="connsiteY0" fmla="*/ 4739637 h 4739637"/>
              <a:gd name="connsiteX1" fmla="*/ 0 w 3776046"/>
              <a:gd name="connsiteY1" fmla="*/ 0 h 4739637"/>
              <a:gd name="connsiteX2" fmla="*/ 3776046 w 3776046"/>
              <a:gd name="connsiteY2" fmla="*/ 1185535 h 4739637"/>
              <a:gd name="connsiteX3" fmla="*/ 2438322 w 3776046"/>
              <a:gd name="connsiteY3" fmla="*/ 4739637 h 4739637"/>
              <a:gd name="connsiteX4" fmla="*/ 10160 w 3776046"/>
              <a:gd name="connsiteY4" fmla="*/ 4739637 h 4739637"/>
              <a:gd name="connsiteX0" fmla="*/ 10160 w 3776046"/>
              <a:gd name="connsiteY0" fmla="*/ 4739637 h 4739637"/>
              <a:gd name="connsiteX1" fmla="*/ 0 w 3776046"/>
              <a:gd name="connsiteY1" fmla="*/ 0 h 4739637"/>
              <a:gd name="connsiteX2" fmla="*/ 3776046 w 3776046"/>
              <a:gd name="connsiteY2" fmla="*/ 1185535 h 4739637"/>
              <a:gd name="connsiteX3" fmla="*/ 2438322 w 3776046"/>
              <a:gd name="connsiteY3" fmla="*/ 4739637 h 4739637"/>
              <a:gd name="connsiteX4" fmla="*/ 10160 w 3776046"/>
              <a:gd name="connsiteY4" fmla="*/ 4739637 h 473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046" h="4739637">
                <a:moveTo>
                  <a:pt x="10160" y="4739637"/>
                </a:moveTo>
                <a:cubicBezTo>
                  <a:pt x="6773" y="3159758"/>
                  <a:pt x="3387" y="1579879"/>
                  <a:pt x="0" y="0"/>
                </a:cubicBezTo>
                <a:cubicBezTo>
                  <a:pt x="1699849" y="585781"/>
                  <a:pt x="2004818" y="668572"/>
                  <a:pt x="3776046" y="1185535"/>
                </a:cubicBezTo>
                <a:lnTo>
                  <a:pt x="2438322" y="4739637"/>
                </a:lnTo>
                <a:lnTo>
                  <a:pt x="10160" y="4739637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863600" dist="38100" dir="8100000" sx="120000" sy="1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25F3C7-17BE-4F7D-9D6C-12DEE0193454}"/>
              </a:ext>
            </a:extLst>
          </p:cNvPr>
          <p:cNvSpPr/>
          <p:nvPr/>
        </p:nvSpPr>
        <p:spPr>
          <a:xfrm>
            <a:off x="5700712" y="2653700"/>
            <a:ext cx="790575" cy="7905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3C0D85F-4E75-46B0-9AF6-0162EF1048AF}"/>
              </a:ext>
            </a:extLst>
          </p:cNvPr>
          <p:cNvSpPr txBox="1">
            <a:spLocks/>
          </p:cNvSpPr>
          <p:nvPr/>
        </p:nvSpPr>
        <p:spPr>
          <a:xfrm>
            <a:off x="3830320" y="3454663"/>
            <a:ext cx="4485006" cy="1192294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구현 현황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495CF8-D476-408D-BC22-B1922EC277C3}"/>
              </a:ext>
            </a:extLst>
          </p:cNvPr>
          <p:cNvSpPr txBox="1">
            <a:spLocks/>
          </p:cNvSpPr>
          <p:nvPr/>
        </p:nvSpPr>
        <p:spPr>
          <a:xfrm>
            <a:off x="5952600" y="2765083"/>
            <a:ext cx="286798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540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kumimoji="0" lang="ko-KR" altLang="en-US" sz="5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477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908CC737-3C7B-496F-95D4-7A1FB1409C04}"/>
              </a:ext>
            </a:extLst>
          </p:cNvPr>
          <p:cNvSpPr/>
          <p:nvPr/>
        </p:nvSpPr>
        <p:spPr>
          <a:xfrm rot="16200000">
            <a:off x="8182842" y="-323636"/>
            <a:ext cx="3689802" cy="4337073"/>
          </a:xfrm>
          <a:custGeom>
            <a:avLst/>
            <a:gdLst>
              <a:gd name="connsiteX0" fmla="*/ 0 w 2428162"/>
              <a:gd name="connsiteY0" fmla="*/ 3429000 h 3429000"/>
              <a:gd name="connsiteX1" fmla="*/ 0 w 2428162"/>
              <a:gd name="connsiteY1" fmla="*/ 0 h 3429000"/>
              <a:gd name="connsiteX2" fmla="*/ 2428162 w 2428162"/>
              <a:gd name="connsiteY2" fmla="*/ 3429000 h 3429000"/>
              <a:gd name="connsiteX3" fmla="*/ 0 w 2428162"/>
              <a:gd name="connsiteY3" fmla="*/ 3429000 h 3429000"/>
              <a:gd name="connsiteX0" fmla="*/ 0 w 3689802"/>
              <a:gd name="connsiteY0" fmla="*/ 3440575 h 3440575"/>
              <a:gd name="connsiteX1" fmla="*/ 1261640 w 3689802"/>
              <a:gd name="connsiteY1" fmla="*/ 0 h 3440575"/>
              <a:gd name="connsiteX2" fmla="*/ 3689802 w 3689802"/>
              <a:gd name="connsiteY2" fmla="*/ 3429000 h 3440575"/>
              <a:gd name="connsiteX3" fmla="*/ 0 w 3689802"/>
              <a:gd name="connsiteY3" fmla="*/ 3440575 h 3440575"/>
              <a:gd name="connsiteX0" fmla="*/ 0 w 3689802"/>
              <a:gd name="connsiteY0" fmla="*/ 4428291 h 4428291"/>
              <a:gd name="connsiteX1" fmla="*/ 1261640 w 3689802"/>
              <a:gd name="connsiteY1" fmla="*/ 987716 h 4428291"/>
              <a:gd name="connsiteX2" fmla="*/ 3678227 w 3689802"/>
              <a:gd name="connsiteY2" fmla="*/ 91218 h 4428291"/>
              <a:gd name="connsiteX3" fmla="*/ 3689802 w 3689802"/>
              <a:gd name="connsiteY3" fmla="*/ 4416716 h 4428291"/>
              <a:gd name="connsiteX4" fmla="*/ 0 w 3689802"/>
              <a:gd name="connsiteY4" fmla="*/ 4428291 h 4428291"/>
              <a:gd name="connsiteX0" fmla="*/ 0 w 3689802"/>
              <a:gd name="connsiteY0" fmla="*/ 4337073 h 4337073"/>
              <a:gd name="connsiteX1" fmla="*/ 1261640 w 3689802"/>
              <a:gd name="connsiteY1" fmla="*/ 896498 h 4337073"/>
              <a:gd name="connsiteX2" fmla="*/ 3678227 w 3689802"/>
              <a:gd name="connsiteY2" fmla="*/ 0 h 4337073"/>
              <a:gd name="connsiteX3" fmla="*/ 3689802 w 3689802"/>
              <a:gd name="connsiteY3" fmla="*/ 4325498 h 4337073"/>
              <a:gd name="connsiteX4" fmla="*/ 0 w 3689802"/>
              <a:gd name="connsiteY4" fmla="*/ 4337073 h 4337073"/>
              <a:gd name="connsiteX0" fmla="*/ 0 w 3689802"/>
              <a:gd name="connsiteY0" fmla="*/ 4337073 h 4337073"/>
              <a:gd name="connsiteX1" fmla="*/ 1261640 w 3689802"/>
              <a:gd name="connsiteY1" fmla="*/ 896498 h 4337073"/>
              <a:gd name="connsiteX2" fmla="*/ 3678227 w 3689802"/>
              <a:gd name="connsiteY2" fmla="*/ 0 h 4337073"/>
              <a:gd name="connsiteX3" fmla="*/ 3689802 w 3689802"/>
              <a:gd name="connsiteY3" fmla="*/ 4325498 h 4337073"/>
              <a:gd name="connsiteX4" fmla="*/ 0 w 3689802"/>
              <a:gd name="connsiteY4" fmla="*/ 4337073 h 4337073"/>
              <a:gd name="connsiteX0" fmla="*/ 0 w 3689802"/>
              <a:gd name="connsiteY0" fmla="*/ 4337073 h 4337073"/>
              <a:gd name="connsiteX1" fmla="*/ 1261640 w 3689802"/>
              <a:gd name="connsiteY1" fmla="*/ 896498 h 4337073"/>
              <a:gd name="connsiteX2" fmla="*/ 3678227 w 3689802"/>
              <a:gd name="connsiteY2" fmla="*/ 0 h 4337073"/>
              <a:gd name="connsiteX3" fmla="*/ 3689802 w 3689802"/>
              <a:gd name="connsiteY3" fmla="*/ 4325498 h 4337073"/>
              <a:gd name="connsiteX4" fmla="*/ 0 w 3689802"/>
              <a:gd name="connsiteY4" fmla="*/ 4337073 h 4337073"/>
              <a:gd name="connsiteX0" fmla="*/ 0 w 3689802"/>
              <a:gd name="connsiteY0" fmla="*/ 4337073 h 4337073"/>
              <a:gd name="connsiteX1" fmla="*/ 1261640 w 3689802"/>
              <a:gd name="connsiteY1" fmla="*/ 896498 h 4337073"/>
              <a:gd name="connsiteX2" fmla="*/ 3678227 w 3689802"/>
              <a:gd name="connsiteY2" fmla="*/ 0 h 4337073"/>
              <a:gd name="connsiteX3" fmla="*/ 3689802 w 3689802"/>
              <a:gd name="connsiteY3" fmla="*/ 4325498 h 4337073"/>
              <a:gd name="connsiteX4" fmla="*/ 0 w 3689802"/>
              <a:gd name="connsiteY4" fmla="*/ 4337073 h 4337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9802" h="4337073">
                <a:moveTo>
                  <a:pt x="0" y="4337073"/>
                </a:moveTo>
                <a:lnTo>
                  <a:pt x="1261640" y="896498"/>
                </a:lnTo>
                <a:cubicBezTo>
                  <a:pt x="2186774" y="543657"/>
                  <a:pt x="2440577" y="526473"/>
                  <a:pt x="3678227" y="0"/>
                </a:cubicBezTo>
                <a:cubicBezTo>
                  <a:pt x="3682085" y="1441833"/>
                  <a:pt x="3685944" y="2883665"/>
                  <a:pt x="3689802" y="4325498"/>
                </a:cubicBezTo>
                <a:lnTo>
                  <a:pt x="0" y="4337073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863600" dist="38100" dir="8100000" sx="120000" sy="1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6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12" grpId="0" animBg="1"/>
      <p:bldP spid="13" grpId="0"/>
      <p:bldP spid="14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F7A2ABE6-F1B8-4AA3-9689-A727684DCDBD}"/>
              </a:ext>
            </a:extLst>
          </p:cNvPr>
          <p:cNvGrpSpPr/>
          <p:nvPr/>
        </p:nvGrpSpPr>
        <p:grpSpPr>
          <a:xfrm>
            <a:off x="3314691" y="4426051"/>
            <a:ext cx="2591116" cy="2137834"/>
            <a:chOff x="3412697" y="4309938"/>
            <a:chExt cx="2591116" cy="2137834"/>
          </a:xfrm>
        </p:grpSpPr>
        <p:pic>
          <p:nvPicPr>
            <p:cNvPr id="14" name="Picture 2" descr="Smartphone Mockup Images | Free PSD, Vector &amp;amp; PNG Device Mockups - rawpixel">
              <a:extLst>
                <a:ext uri="{FF2B5EF4-FFF2-40B4-BE49-F238E27FC236}">
                  <a16:creationId xmlns:a16="http://schemas.microsoft.com/office/drawing/2014/main" id="{D1F039AF-496B-4518-ADE4-F275D55CAB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591" y="4309938"/>
              <a:ext cx="1425222" cy="21378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Free Mockups Galaxy S10 Mockup Png Free Psd : Samsung Galaxy S4 Black Mock  Up - The best free mockups on the internet. - Download Free Mockups Galaxy  S10 Mockup Png Free">
              <a:extLst>
                <a:ext uri="{FF2B5EF4-FFF2-40B4-BE49-F238E27FC236}">
                  <a16:creationId xmlns:a16="http://schemas.microsoft.com/office/drawing/2014/main" id="{2E884F8B-F0B6-462C-8793-AABBB614D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697" y="4513815"/>
              <a:ext cx="1730080" cy="173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 descr="애플의 역사 - 위키백과, 우리 모두의 백과사전">
              <a:extLst>
                <a:ext uri="{FF2B5EF4-FFF2-40B4-BE49-F238E27FC236}">
                  <a16:creationId xmlns:a16="http://schemas.microsoft.com/office/drawing/2014/main" id="{12BAD649-9851-4A95-AF56-3E3DE09C9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237" y="5006195"/>
              <a:ext cx="576670" cy="67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8A0A6106-F010-4497-BF90-4D80AE832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0497" y="5076343"/>
              <a:ext cx="537257" cy="602033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2CEC3718-079B-4E48-BD10-E1B796221311}"/>
              </a:ext>
            </a:extLst>
          </p:cNvPr>
          <p:cNvSpPr txBox="1"/>
          <p:nvPr/>
        </p:nvSpPr>
        <p:spPr>
          <a:xfrm>
            <a:off x="2461999" y="3836280"/>
            <a:ext cx="4383313" cy="369332"/>
          </a:xfrm>
          <a:prstGeom prst="rect">
            <a:avLst/>
          </a:prstGeom>
          <a:gradFill>
            <a:gsLst>
              <a:gs pos="0">
                <a:srgbClr val="08294C"/>
              </a:gs>
              <a:gs pos="100000">
                <a:srgbClr val="0C4479"/>
              </a:gs>
            </a:gsLst>
            <a:lin ang="2400000" scaled="0"/>
          </a:gradFill>
          <a:ln>
            <a:solidFill>
              <a:srgbClr val="08294C"/>
            </a:solidFill>
          </a:ln>
          <a:effectLst>
            <a:outerShdw blurRad="215900" sx="102000" sy="102000" algn="ctr" rotWithShape="0">
              <a:prstClr val="black">
                <a:alpha val="23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HYBRID APP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1A2BB4E-088F-481B-B20E-241176ECA636}"/>
              </a:ext>
            </a:extLst>
          </p:cNvPr>
          <p:cNvCxnSpPr>
            <a:cxnSpLocks/>
          </p:cNvCxnSpPr>
          <p:nvPr/>
        </p:nvCxnSpPr>
        <p:spPr>
          <a:xfrm>
            <a:off x="4653656" y="2916938"/>
            <a:ext cx="0" cy="639062"/>
          </a:xfrm>
          <a:prstGeom prst="straightConnector1">
            <a:avLst/>
          </a:prstGeom>
          <a:ln w="57150">
            <a:solidFill>
              <a:srgbClr val="0829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B7365F-7CB6-4D1C-BC37-F63E91E12717}"/>
              </a:ext>
            </a:extLst>
          </p:cNvPr>
          <p:cNvSpPr/>
          <p:nvPr/>
        </p:nvSpPr>
        <p:spPr>
          <a:xfrm>
            <a:off x="2376532" y="0"/>
            <a:ext cx="4468780" cy="2866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6ABE02-679F-4C17-8842-EA18F35C61F7}"/>
              </a:ext>
            </a:extLst>
          </p:cNvPr>
          <p:cNvSpPr/>
          <p:nvPr/>
        </p:nvSpPr>
        <p:spPr>
          <a:xfrm>
            <a:off x="930416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3">
            <a:extLst>
              <a:ext uri="{FF2B5EF4-FFF2-40B4-BE49-F238E27FC236}">
                <a16:creationId xmlns:a16="http://schemas.microsoft.com/office/drawing/2014/main" id="{6B33E057-FB42-4094-B25A-B4B2F091AB59}"/>
              </a:ext>
            </a:extLst>
          </p:cNvPr>
          <p:cNvSpPr/>
          <p:nvPr/>
        </p:nvSpPr>
        <p:spPr>
          <a:xfrm>
            <a:off x="930416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92100" dist="38100" dir="540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8869341-C6F5-463A-BE07-4B141BD903F6}"/>
              </a:ext>
            </a:extLst>
          </p:cNvPr>
          <p:cNvSpPr/>
          <p:nvPr/>
        </p:nvSpPr>
        <p:spPr>
          <a:xfrm>
            <a:off x="930416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71E737-64ED-4289-8BEC-42F4DB5E9D0A}"/>
              </a:ext>
            </a:extLst>
          </p:cNvPr>
          <p:cNvSpPr/>
          <p:nvPr/>
        </p:nvSpPr>
        <p:spPr>
          <a:xfrm>
            <a:off x="1035191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85F4F03-EFED-4FD4-9715-D263F1BCCEC5}"/>
              </a:ext>
            </a:extLst>
          </p:cNvPr>
          <p:cNvSpPr txBox="1">
            <a:spLocks/>
          </p:cNvSpPr>
          <p:nvPr/>
        </p:nvSpPr>
        <p:spPr>
          <a:xfrm>
            <a:off x="9304160" y="1615121"/>
            <a:ext cx="2879833" cy="1392046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</a:t>
            </a:r>
            <a:endParaRPr lang="en-US" altLang="ko-KR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현황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2EBAEB7-5763-46AD-9D55-6B6DB24103D1}"/>
              </a:ext>
            </a:extLst>
          </p:cNvPr>
          <p:cNvSpPr txBox="1">
            <a:spLocks/>
          </p:cNvSpPr>
          <p:nvPr/>
        </p:nvSpPr>
        <p:spPr>
          <a:xfrm>
            <a:off x="971376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7D400DE-20DE-4D53-B8A8-370700658FD9}"/>
              </a:ext>
            </a:extLst>
          </p:cNvPr>
          <p:cNvGrpSpPr/>
          <p:nvPr/>
        </p:nvGrpSpPr>
        <p:grpSpPr>
          <a:xfrm>
            <a:off x="1049515" y="1299012"/>
            <a:ext cx="2244307" cy="1911565"/>
            <a:chOff x="379601" y="2002620"/>
            <a:chExt cx="3349333" cy="285276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677C2F31-4014-4F34-BB39-0CE6085CEFCC}"/>
                </a:ext>
              </a:extLst>
            </p:cNvPr>
            <p:cNvSpPr/>
            <p:nvPr/>
          </p:nvSpPr>
          <p:spPr>
            <a:xfrm>
              <a:off x="379601" y="2002620"/>
              <a:ext cx="3349333" cy="2852760"/>
            </a:xfrm>
            <a:prstGeom prst="rect">
              <a:avLst/>
            </a:prstGeom>
            <a:solidFill>
              <a:srgbClr val="F4F9F1"/>
            </a:solidFill>
            <a:ln>
              <a:noFill/>
            </a:ln>
            <a:effectLst>
              <a:outerShdw blurRad="3175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6" name="Picture 2" descr="Vue.js 특징">
              <a:extLst>
                <a:ext uri="{FF2B5EF4-FFF2-40B4-BE49-F238E27FC236}">
                  <a16:creationId xmlns:a16="http://schemas.microsoft.com/office/drawing/2014/main" id="{01F66223-2140-42D5-9138-759082D9E5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401" y="2778762"/>
              <a:ext cx="2938479" cy="125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69D8C19-C295-45FE-89FB-D13BB71200E7}"/>
              </a:ext>
            </a:extLst>
          </p:cNvPr>
          <p:cNvGrpSpPr/>
          <p:nvPr/>
        </p:nvGrpSpPr>
        <p:grpSpPr>
          <a:xfrm>
            <a:off x="5873187" y="1299012"/>
            <a:ext cx="2244307" cy="1911565"/>
            <a:chOff x="5333899" y="2002620"/>
            <a:chExt cx="3349333" cy="28527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F9290C0-9DC2-4B23-981D-FB2CC4CEA408}"/>
                </a:ext>
              </a:extLst>
            </p:cNvPr>
            <p:cNvSpPr/>
            <p:nvPr/>
          </p:nvSpPr>
          <p:spPr>
            <a:xfrm>
              <a:off x="5333899" y="2002620"/>
              <a:ext cx="3349333" cy="2852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175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0" name="Picture 6" descr="Official MariaDB Logos | MariaDB">
              <a:extLst>
                <a:ext uri="{FF2B5EF4-FFF2-40B4-BE49-F238E27FC236}">
                  <a16:creationId xmlns:a16="http://schemas.microsoft.com/office/drawing/2014/main" id="{320B1C46-7616-420E-B1AD-1646CEF3D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6126" y="2400145"/>
              <a:ext cx="2124877" cy="1941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5395384-3645-4E17-96F8-46E9D7AD16B7}"/>
              </a:ext>
            </a:extLst>
          </p:cNvPr>
          <p:cNvGrpSpPr/>
          <p:nvPr/>
        </p:nvGrpSpPr>
        <p:grpSpPr>
          <a:xfrm>
            <a:off x="4403526" y="1947545"/>
            <a:ext cx="477528" cy="477529"/>
            <a:chOff x="4208421" y="3112880"/>
            <a:chExt cx="712647" cy="712649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460B73B-9A9E-475D-B033-46D8A027DB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8421" y="3112880"/>
              <a:ext cx="712647" cy="712649"/>
            </a:xfrm>
            <a:prstGeom prst="line">
              <a:avLst/>
            </a:prstGeom>
            <a:ln w="28575">
              <a:solidFill>
                <a:srgbClr val="082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AF88536-D713-4B0E-97CD-CAC0C1CD72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08421" y="3112881"/>
              <a:ext cx="676611" cy="712648"/>
            </a:xfrm>
            <a:prstGeom prst="line">
              <a:avLst/>
            </a:prstGeom>
            <a:ln w="28575">
              <a:solidFill>
                <a:srgbClr val="082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748580F9-C3D6-4A3D-9E83-6FACC1CE1493}"/>
              </a:ext>
            </a:extLst>
          </p:cNvPr>
          <p:cNvSpPr txBox="1"/>
          <p:nvPr/>
        </p:nvSpPr>
        <p:spPr>
          <a:xfrm>
            <a:off x="2783884" y="385346"/>
            <a:ext cx="3525683" cy="7603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kern="0" spc="-40" dirty="0">
                <a:solidFill>
                  <a:srgbClr val="1E458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 진행 방식</a:t>
            </a:r>
            <a:endParaRPr lang="ko-KR" altLang="en-US" sz="3600" kern="0" spc="-40" dirty="0">
              <a:solidFill>
                <a:srgbClr val="1E4587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5804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2421FB48-C57F-4685-9066-AFCC096AC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12" y="1291469"/>
            <a:ext cx="2358784" cy="414509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8B3718-C089-4327-ACF9-E881FDCC4B2C}"/>
              </a:ext>
            </a:extLst>
          </p:cNvPr>
          <p:cNvGrpSpPr/>
          <p:nvPr/>
        </p:nvGrpSpPr>
        <p:grpSpPr>
          <a:xfrm>
            <a:off x="172312" y="1291469"/>
            <a:ext cx="9017580" cy="5008245"/>
            <a:chOff x="3174420" y="1249680"/>
            <a:chExt cx="9017580" cy="5008245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9CB8234-0532-4FFF-953C-BC85F4AC9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288" y="1350089"/>
              <a:ext cx="2486847" cy="315553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EF700A4-2B2F-401E-BC4B-B5F7A0D02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2012" y="1350089"/>
              <a:ext cx="4319988" cy="487686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F668692-A3DC-4CAF-A55A-7D4D7782A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420" y="1249680"/>
              <a:ext cx="2358784" cy="4145099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8DE92B0-AF8B-42C4-BF0F-D6F0802056B6}"/>
                </a:ext>
              </a:extLst>
            </p:cNvPr>
            <p:cNvSpPr/>
            <p:nvPr/>
          </p:nvSpPr>
          <p:spPr>
            <a:xfrm>
              <a:off x="3907155" y="5269231"/>
              <a:ext cx="874395" cy="1485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E18AE0-936A-4376-ABC8-B026352F8EA4}"/>
                </a:ext>
              </a:extLst>
            </p:cNvPr>
            <p:cNvSpPr/>
            <p:nvPr/>
          </p:nvSpPr>
          <p:spPr>
            <a:xfrm>
              <a:off x="9627194" y="6148140"/>
              <a:ext cx="836972" cy="1097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B60E49D-5E90-4FBA-B983-31187976CA9B}"/>
                </a:ext>
              </a:extLst>
            </p:cNvPr>
            <p:cNvSpPr/>
            <p:nvPr/>
          </p:nvSpPr>
          <p:spPr>
            <a:xfrm>
              <a:off x="9615425" y="6173964"/>
              <a:ext cx="56260" cy="725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CAD7695-B210-40AB-A159-A5DD59305BDF}"/>
                </a:ext>
              </a:extLst>
            </p:cNvPr>
            <p:cNvSpPr/>
            <p:nvPr/>
          </p:nvSpPr>
          <p:spPr>
            <a:xfrm>
              <a:off x="6427225" y="4465320"/>
              <a:ext cx="836972" cy="114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99F0BBE-9E55-47B1-9E53-75E971E0FEAB}"/>
                </a:ext>
              </a:extLst>
            </p:cNvPr>
            <p:cNvSpPr/>
            <p:nvPr/>
          </p:nvSpPr>
          <p:spPr>
            <a:xfrm>
              <a:off x="6889506" y="4407889"/>
              <a:ext cx="443776" cy="1148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846863-3252-4B0A-A1EA-2EAB5DBB59DD}"/>
              </a:ext>
            </a:extLst>
          </p:cNvPr>
          <p:cNvSpPr txBox="1"/>
          <p:nvPr/>
        </p:nvSpPr>
        <p:spPr>
          <a:xfrm>
            <a:off x="3087634" y="0"/>
            <a:ext cx="3525683" cy="90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400" kern="0" spc="-40" dirty="0">
                <a:solidFill>
                  <a:srgbClr val="1E458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</a:t>
            </a:r>
            <a:r>
              <a:rPr lang="en-US" altLang="ko-KR" sz="4400" kern="0" spc="-40" dirty="0">
                <a:solidFill>
                  <a:srgbClr val="1E458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UML</a:t>
            </a:r>
            <a:endParaRPr lang="ko-KR" altLang="en-US" sz="4400" kern="0" spc="-40" dirty="0">
              <a:solidFill>
                <a:srgbClr val="1E4587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6ABE02-679F-4C17-8842-EA18F35C61F7}"/>
              </a:ext>
            </a:extLst>
          </p:cNvPr>
          <p:cNvSpPr/>
          <p:nvPr/>
        </p:nvSpPr>
        <p:spPr>
          <a:xfrm>
            <a:off x="930416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3">
            <a:extLst>
              <a:ext uri="{FF2B5EF4-FFF2-40B4-BE49-F238E27FC236}">
                <a16:creationId xmlns:a16="http://schemas.microsoft.com/office/drawing/2014/main" id="{6B33E057-FB42-4094-B25A-B4B2F091AB59}"/>
              </a:ext>
            </a:extLst>
          </p:cNvPr>
          <p:cNvSpPr/>
          <p:nvPr/>
        </p:nvSpPr>
        <p:spPr>
          <a:xfrm>
            <a:off x="930416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92100" dist="38100" dir="540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8869341-C6F5-463A-BE07-4B141BD903F6}"/>
              </a:ext>
            </a:extLst>
          </p:cNvPr>
          <p:cNvSpPr/>
          <p:nvPr/>
        </p:nvSpPr>
        <p:spPr>
          <a:xfrm>
            <a:off x="930416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71E737-64ED-4289-8BEC-42F4DB5E9D0A}"/>
              </a:ext>
            </a:extLst>
          </p:cNvPr>
          <p:cNvSpPr/>
          <p:nvPr/>
        </p:nvSpPr>
        <p:spPr>
          <a:xfrm>
            <a:off x="1035191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85F4F03-EFED-4FD4-9715-D263F1BCCEC5}"/>
              </a:ext>
            </a:extLst>
          </p:cNvPr>
          <p:cNvSpPr txBox="1">
            <a:spLocks/>
          </p:cNvSpPr>
          <p:nvPr/>
        </p:nvSpPr>
        <p:spPr>
          <a:xfrm>
            <a:off x="9304160" y="1615121"/>
            <a:ext cx="2879833" cy="1392046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</a:t>
            </a:r>
            <a:endParaRPr lang="en-US" altLang="ko-KR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현황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2EBAEB7-5763-46AD-9D55-6B6DB24103D1}"/>
              </a:ext>
            </a:extLst>
          </p:cNvPr>
          <p:cNvSpPr txBox="1">
            <a:spLocks/>
          </p:cNvSpPr>
          <p:nvPr/>
        </p:nvSpPr>
        <p:spPr>
          <a:xfrm>
            <a:off x="971376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197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56ABE02-679F-4C17-8842-EA18F35C61F7}"/>
              </a:ext>
            </a:extLst>
          </p:cNvPr>
          <p:cNvSpPr/>
          <p:nvPr/>
        </p:nvSpPr>
        <p:spPr>
          <a:xfrm>
            <a:off x="930416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3">
            <a:extLst>
              <a:ext uri="{FF2B5EF4-FFF2-40B4-BE49-F238E27FC236}">
                <a16:creationId xmlns:a16="http://schemas.microsoft.com/office/drawing/2014/main" id="{6B33E057-FB42-4094-B25A-B4B2F091AB59}"/>
              </a:ext>
            </a:extLst>
          </p:cNvPr>
          <p:cNvSpPr/>
          <p:nvPr/>
        </p:nvSpPr>
        <p:spPr>
          <a:xfrm>
            <a:off x="930416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92100" dist="38100" dir="540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8869341-C6F5-463A-BE07-4B141BD903F6}"/>
              </a:ext>
            </a:extLst>
          </p:cNvPr>
          <p:cNvSpPr/>
          <p:nvPr/>
        </p:nvSpPr>
        <p:spPr>
          <a:xfrm>
            <a:off x="930416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71E737-64ED-4289-8BEC-42F4DB5E9D0A}"/>
              </a:ext>
            </a:extLst>
          </p:cNvPr>
          <p:cNvSpPr/>
          <p:nvPr/>
        </p:nvSpPr>
        <p:spPr>
          <a:xfrm>
            <a:off x="1035191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85F4F03-EFED-4FD4-9715-D263F1BCCEC5}"/>
              </a:ext>
            </a:extLst>
          </p:cNvPr>
          <p:cNvSpPr txBox="1">
            <a:spLocks/>
          </p:cNvSpPr>
          <p:nvPr/>
        </p:nvSpPr>
        <p:spPr>
          <a:xfrm>
            <a:off x="9304160" y="1615121"/>
            <a:ext cx="2879833" cy="1392046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</a:t>
            </a:r>
            <a:endParaRPr lang="en-US" altLang="ko-KR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현황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2EBAEB7-5763-46AD-9D55-6B6DB24103D1}"/>
              </a:ext>
            </a:extLst>
          </p:cNvPr>
          <p:cNvSpPr txBox="1">
            <a:spLocks/>
          </p:cNvSpPr>
          <p:nvPr/>
        </p:nvSpPr>
        <p:spPr>
          <a:xfrm>
            <a:off x="971376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8" name="화면 녹화 37">
            <a:hlinkClick r:id="" action="ppaction://media"/>
            <a:extLst>
              <a:ext uri="{FF2B5EF4-FFF2-40B4-BE49-F238E27FC236}">
                <a16:creationId xmlns:a16="http://schemas.microsoft.com/office/drawing/2014/main" id="{D666BABE-D44D-4B90-820B-279677AAD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144" y="113650"/>
            <a:ext cx="3737978" cy="6630700"/>
          </a:xfrm>
          <a:prstGeom prst="rect">
            <a:avLst/>
          </a:prstGeom>
          <a:effectLst>
            <a:outerShdw blurRad="457200" dist="38100" dir="27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B911DE8-8953-49A3-85F6-9925F9958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168" y="-25400"/>
            <a:ext cx="3737977" cy="65687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802D46-A7C1-4575-8CBE-3E57224B08BF}"/>
              </a:ext>
            </a:extLst>
          </p:cNvPr>
          <p:cNvSpPr txBox="1"/>
          <p:nvPr/>
        </p:nvSpPr>
        <p:spPr>
          <a:xfrm>
            <a:off x="6407365" y="113650"/>
            <a:ext cx="12453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회원가입</a:t>
            </a:r>
          </a:p>
        </p:txBody>
      </p:sp>
    </p:spTree>
    <p:extLst>
      <p:ext uri="{BB962C8B-B14F-4D97-AF65-F5344CB8AC3E}">
        <p14:creationId xmlns:p14="http://schemas.microsoft.com/office/powerpoint/2010/main" val="153311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343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56ABE02-679F-4C17-8842-EA18F35C61F7}"/>
              </a:ext>
            </a:extLst>
          </p:cNvPr>
          <p:cNvSpPr/>
          <p:nvPr/>
        </p:nvSpPr>
        <p:spPr>
          <a:xfrm>
            <a:off x="930416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3">
            <a:extLst>
              <a:ext uri="{FF2B5EF4-FFF2-40B4-BE49-F238E27FC236}">
                <a16:creationId xmlns:a16="http://schemas.microsoft.com/office/drawing/2014/main" id="{6B33E057-FB42-4094-B25A-B4B2F091AB59}"/>
              </a:ext>
            </a:extLst>
          </p:cNvPr>
          <p:cNvSpPr/>
          <p:nvPr/>
        </p:nvSpPr>
        <p:spPr>
          <a:xfrm>
            <a:off x="930416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92100" dist="38100" dir="540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8869341-C6F5-463A-BE07-4B141BD903F6}"/>
              </a:ext>
            </a:extLst>
          </p:cNvPr>
          <p:cNvSpPr/>
          <p:nvPr/>
        </p:nvSpPr>
        <p:spPr>
          <a:xfrm>
            <a:off x="930416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71E737-64ED-4289-8BEC-42F4DB5E9D0A}"/>
              </a:ext>
            </a:extLst>
          </p:cNvPr>
          <p:cNvSpPr/>
          <p:nvPr/>
        </p:nvSpPr>
        <p:spPr>
          <a:xfrm>
            <a:off x="1035191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85F4F03-EFED-4FD4-9715-D263F1BCCEC5}"/>
              </a:ext>
            </a:extLst>
          </p:cNvPr>
          <p:cNvSpPr txBox="1">
            <a:spLocks/>
          </p:cNvSpPr>
          <p:nvPr/>
        </p:nvSpPr>
        <p:spPr>
          <a:xfrm>
            <a:off x="9304160" y="1615121"/>
            <a:ext cx="2879833" cy="1392046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</a:t>
            </a:r>
            <a:endParaRPr lang="en-US" altLang="ko-KR" sz="4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구현 현황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2EBAEB7-5763-46AD-9D55-6B6DB24103D1}"/>
              </a:ext>
            </a:extLst>
          </p:cNvPr>
          <p:cNvSpPr txBox="1">
            <a:spLocks/>
          </p:cNvSpPr>
          <p:nvPr/>
        </p:nvSpPr>
        <p:spPr>
          <a:xfrm>
            <a:off x="971376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594B48-E0C5-4224-A2CC-59D175549E5D}"/>
              </a:ext>
            </a:extLst>
          </p:cNvPr>
          <p:cNvGrpSpPr/>
          <p:nvPr/>
        </p:nvGrpSpPr>
        <p:grpSpPr>
          <a:xfrm>
            <a:off x="966604" y="965776"/>
            <a:ext cx="7361532" cy="4947718"/>
            <a:chOff x="901120" y="1051890"/>
            <a:chExt cx="7361532" cy="494771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53208F0-33C0-44CF-A497-1463C4F1B8F7}"/>
                </a:ext>
              </a:extLst>
            </p:cNvPr>
            <p:cNvSpPr/>
            <p:nvPr/>
          </p:nvSpPr>
          <p:spPr>
            <a:xfrm>
              <a:off x="901120" y="1057634"/>
              <a:ext cx="7353525" cy="1013903"/>
            </a:xfrm>
            <a:prstGeom prst="rect">
              <a:avLst/>
            </a:prstGeom>
            <a:gradFill>
              <a:gsLst>
                <a:gs pos="60000">
                  <a:schemeClr val="bg1"/>
                </a:gs>
                <a:gs pos="69000">
                  <a:srgbClr val="08294C"/>
                </a:gs>
              </a:gsLst>
              <a:lin ang="1800000" scaled="0"/>
            </a:gradFill>
            <a:ln>
              <a:noFill/>
            </a:ln>
            <a:effectLst>
              <a:outerShdw blurRad="3175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gradFill>
                  <a:gsLst>
                    <a:gs pos="69000">
                      <a:srgbClr val="08294C"/>
                    </a:gs>
                    <a:gs pos="100000">
                      <a:schemeClr val="bg1"/>
                    </a:gs>
                  </a:gsLst>
                  <a:lin ang="3000000" scaled="0"/>
                </a:gra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23D2A85-C89B-44D9-9E67-D739371FE323}"/>
                </a:ext>
              </a:extLst>
            </p:cNvPr>
            <p:cNvSpPr/>
            <p:nvPr/>
          </p:nvSpPr>
          <p:spPr>
            <a:xfrm>
              <a:off x="909127" y="2071538"/>
              <a:ext cx="7353525" cy="3928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CC04F2-B4CB-4E08-98BE-B714D86E957C}"/>
                </a:ext>
              </a:extLst>
            </p:cNvPr>
            <p:cNvSpPr txBox="1"/>
            <p:nvPr/>
          </p:nvSpPr>
          <p:spPr>
            <a:xfrm>
              <a:off x="1533979" y="2380261"/>
              <a:ext cx="5856807" cy="3159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>
                  <a:solidFill>
                    <a:srgbClr val="0C44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리눅스 서버 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개발환경 세팅</a:t>
              </a:r>
            </a:p>
            <a:p>
              <a:pPr>
                <a:lnSpc>
                  <a:spcPct val="170000"/>
                </a:lnSpc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개인서버 접속 위한 </a:t>
              </a:r>
              <a:r>
                <a:rPr lang="ko-KR" altLang="en-US" sz="2400" dirty="0">
                  <a:solidFill>
                    <a:srgbClr val="0C44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포트 포워딩</a:t>
              </a:r>
            </a:p>
            <a:p>
              <a:pPr>
                <a:lnSpc>
                  <a:spcPct val="170000"/>
                </a:lnSpc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>
                  <a:solidFill>
                    <a:srgbClr val="0C44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vscode 라이브 코딩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을 위한 웹서버 연결</a:t>
              </a:r>
            </a:p>
            <a:p>
              <a:pPr>
                <a:lnSpc>
                  <a:spcPct val="170000"/>
                </a:lnSpc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2400" dirty="0">
                  <a:solidFill>
                    <a:srgbClr val="0C44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회원가입 </a:t>
              </a:r>
              <a:r>
                <a:rPr lang="en-US" altLang="ko-KR" sz="2400" dirty="0">
                  <a:solidFill>
                    <a:srgbClr val="0C44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2400" dirty="0">
                  <a:solidFill>
                    <a:srgbClr val="0C44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로그인 </a:t>
              </a:r>
              <a:r>
                <a:rPr lang="en-US" altLang="ko-KR" sz="2400" dirty="0">
                  <a:solidFill>
                    <a:srgbClr val="0C44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DB</a:t>
              </a:r>
              <a:r>
                <a:rPr lang="ko-KR" altLang="en-US" sz="2400" dirty="0">
                  <a:solidFill>
                    <a:srgbClr val="0C44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설계</a:t>
              </a:r>
            </a:p>
            <a:p>
              <a:pPr>
                <a:lnSpc>
                  <a:spcPct val="170000"/>
                </a:lnSpc>
              </a:pP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400" dirty="0">
                  <a:solidFill>
                    <a:srgbClr val="0C4479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MariaDB</a:t>
              </a:r>
              <a:r>
                <a:rPr lang="ko-KR" altLang="en-US" sz="24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사용을 위한 환경 세팅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7F86C9-60D3-42C3-BAAF-F824312D46D0}"/>
                </a:ext>
              </a:extLst>
            </p:cNvPr>
            <p:cNvSpPr txBox="1"/>
            <p:nvPr/>
          </p:nvSpPr>
          <p:spPr>
            <a:xfrm>
              <a:off x="1140440" y="1051890"/>
              <a:ext cx="4022030" cy="908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indent="0" algn="ctr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4400" kern="0" spc="-40" dirty="0">
                  <a:solidFill>
                    <a:srgbClr val="08294C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백엔드 구현 목록</a:t>
              </a:r>
              <a:endParaRPr lang="ko-KR" altLang="en-US" sz="4400" kern="0" spc="-40" dirty="0">
                <a:solidFill>
                  <a:srgbClr val="08294C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17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34CD58-D2E6-4A9F-9A17-65D0C53BED1B}"/>
              </a:ext>
            </a:extLst>
          </p:cNvPr>
          <p:cNvSpPr txBox="1"/>
          <p:nvPr/>
        </p:nvSpPr>
        <p:spPr>
          <a:xfrm>
            <a:off x="-801806" y="-1"/>
            <a:ext cx="5032612" cy="110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1400" dirty="0">
                <a:gradFill flip="none" rotWithShape="1">
                  <a:gsLst>
                    <a:gs pos="100000">
                      <a:srgbClr val="0C477F"/>
                    </a:gs>
                    <a:gs pos="0">
                      <a:srgbClr val="08294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17500" dist="38100" sx="96000" sy="96000" algn="l" rotWithShape="0">
                    <a:prstClr val="black">
                      <a:alpha val="40000"/>
                    </a:prstClr>
                  </a:outerShdw>
                </a:effectLst>
                <a:latin typeface="Bahnschrift SemiBold" panose="020B0502040204020203" pitchFamily="34" charset="0"/>
                <a:ea typeface="서울남산체 EB" panose="02020503020101020101" pitchFamily="18" charset="-127"/>
              </a:rPr>
              <a:t>5</a:t>
            </a:r>
            <a:endParaRPr kumimoji="0" lang="ko-KR" altLang="en-US" sz="7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0C477F"/>
                  </a:gs>
                  <a:gs pos="0">
                    <a:srgbClr val="08294C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17500" dist="38100" sx="96000" sy="960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SemiBold" panose="020B0502040204020203" pitchFamily="34" charset="0"/>
              <a:ea typeface="서울남산체 EB" panose="02020503020101020101" pitchFamily="18" charset="-127"/>
              <a:cs typeface="+mn-cs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8948E5FB-23F9-4EC1-840A-C4B9BA9BD624}"/>
              </a:ext>
            </a:extLst>
          </p:cNvPr>
          <p:cNvSpPr/>
          <p:nvPr/>
        </p:nvSpPr>
        <p:spPr>
          <a:xfrm rot="16200000">
            <a:off x="9256123" y="3929419"/>
            <a:ext cx="2428162" cy="3429000"/>
          </a:xfrm>
          <a:prstGeom prst="rtTriangle">
            <a:avLst/>
          </a:pr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863600" dist="38100" dir="8100000" sx="120000" sy="1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25F3C7-17BE-4F7D-9D6C-12DEE0193454}"/>
              </a:ext>
            </a:extLst>
          </p:cNvPr>
          <p:cNvSpPr/>
          <p:nvPr/>
        </p:nvSpPr>
        <p:spPr>
          <a:xfrm>
            <a:off x="5700712" y="2638425"/>
            <a:ext cx="790575" cy="7905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3C0D85F-4E75-46B0-9AF6-0162EF1048AF}"/>
              </a:ext>
            </a:extLst>
          </p:cNvPr>
          <p:cNvSpPr txBox="1">
            <a:spLocks/>
          </p:cNvSpPr>
          <p:nvPr/>
        </p:nvSpPr>
        <p:spPr>
          <a:xfrm>
            <a:off x="4046188" y="3694032"/>
            <a:ext cx="4099622" cy="114466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결과물</a:t>
            </a:r>
          </a:p>
          <a:p>
            <a:pPr algn="ctr"/>
            <a:r>
              <a:rPr kumimoji="1" lang="en-US" altLang="ko-KR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kumimoji="1" lang="ko-KR" altLang="en-US" sz="4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495CF8-D476-408D-BC22-B1922EC277C3}"/>
              </a:ext>
            </a:extLst>
          </p:cNvPr>
          <p:cNvSpPr txBox="1">
            <a:spLocks/>
          </p:cNvSpPr>
          <p:nvPr/>
        </p:nvSpPr>
        <p:spPr>
          <a:xfrm>
            <a:off x="5952600" y="2749808"/>
            <a:ext cx="286798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5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kumimoji="0" lang="ko-KR" altLang="en-US" sz="5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477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908CC737-3C7B-496F-95D4-7A1FB1409C04}"/>
              </a:ext>
            </a:extLst>
          </p:cNvPr>
          <p:cNvSpPr/>
          <p:nvPr/>
        </p:nvSpPr>
        <p:spPr>
          <a:xfrm rot="5400000">
            <a:off x="500419" y="-500419"/>
            <a:ext cx="2428162" cy="3429000"/>
          </a:xfrm>
          <a:prstGeom prst="rtTriangle">
            <a:avLst/>
          </a:pr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863600" dist="38100" dir="8100000" sx="120000" sy="1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7B073-318F-4B49-82A6-464CDD73ABD9}"/>
              </a:ext>
            </a:extLst>
          </p:cNvPr>
          <p:cNvSpPr txBox="1"/>
          <p:nvPr/>
        </p:nvSpPr>
        <p:spPr>
          <a:xfrm rot="10800000">
            <a:off x="7953898" y="-4068446"/>
            <a:ext cx="5032612" cy="110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1400" dirty="0">
                <a:gradFill flip="none" rotWithShape="1">
                  <a:gsLst>
                    <a:gs pos="100000">
                      <a:srgbClr val="0C477F"/>
                    </a:gs>
                    <a:gs pos="0">
                      <a:srgbClr val="08294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17500" dist="38100" sx="96000" sy="96000" algn="l" rotWithShape="0">
                    <a:prstClr val="black">
                      <a:alpha val="40000"/>
                    </a:prstClr>
                  </a:outerShdw>
                </a:effectLst>
                <a:latin typeface="Bahnschrift SemiBold" panose="020B0502040204020203" pitchFamily="34" charset="0"/>
                <a:ea typeface="서울남산체 EB" panose="02020503020101020101" pitchFamily="18" charset="-127"/>
              </a:rPr>
              <a:t>5</a:t>
            </a:r>
            <a:endParaRPr kumimoji="0" lang="ko-KR" altLang="en-US" sz="7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0C477F"/>
                  </a:gs>
                  <a:gs pos="0">
                    <a:srgbClr val="08294C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17500" dist="38100" sx="96000" sy="960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SemiBold" panose="020B0502040204020203" pitchFamily="34" charset="0"/>
              <a:ea typeface="서울남산체 EB" panose="020205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43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  <p:bldP spid="13" grpId="0"/>
      <p:bldP spid="14" grpId="0"/>
      <p:bldP spid="7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직사각형 65">
            <a:extLst>
              <a:ext uri="{FF2B5EF4-FFF2-40B4-BE49-F238E27FC236}">
                <a16:creationId xmlns:a16="http://schemas.microsoft.com/office/drawing/2014/main" id="{E35F2D28-3CE7-4B0F-91C4-178D443AB989}"/>
              </a:ext>
            </a:extLst>
          </p:cNvPr>
          <p:cNvSpPr/>
          <p:nvPr/>
        </p:nvSpPr>
        <p:spPr>
          <a:xfrm>
            <a:off x="3721100" y="787400"/>
            <a:ext cx="7327900" cy="6070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93700" dir="10800000" sx="95000" sy="95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8F7C32E-B53A-4C57-A6EB-F90BD2911466}"/>
              </a:ext>
            </a:extLst>
          </p:cNvPr>
          <p:cNvGrpSpPr/>
          <p:nvPr/>
        </p:nvGrpSpPr>
        <p:grpSpPr>
          <a:xfrm>
            <a:off x="4208971" y="3040966"/>
            <a:ext cx="6279828" cy="3259460"/>
            <a:chOff x="3974056" y="3016800"/>
            <a:chExt cx="6279828" cy="3259460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A639067-EC3A-4C5D-B071-FA80E0D5D963}"/>
                </a:ext>
              </a:extLst>
            </p:cNvPr>
            <p:cNvSpPr/>
            <p:nvPr/>
          </p:nvSpPr>
          <p:spPr>
            <a:xfrm>
              <a:off x="3974056" y="3016800"/>
              <a:ext cx="6279828" cy="3259460"/>
            </a:xfrm>
            <a:prstGeom prst="roundRect">
              <a:avLst>
                <a:gd name="adj" fmla="val 5017"/>
              </a:avLst>
            </a:prstGeom>
            <a:blipFill dpi="0" rotWithShape="1"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683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20F1FA-996D-4A9E-A09E-74204B8FFCD7}"/>
                </a:ext>
              </a:extLst>
            </p:cNvPr>
            <p:cNvSpPr txBox="1"/>
            <p:nvPr/>
          </p:nvSpPr>
          <p:spPr>
            <a:xfrm>
              <a:off x="4313380" y="3288148"/>
              <a:ext cx="51668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캡스톤 디자인 팀원 모집합니다</a:t>
              </a:r>
            </a:p>
          </p:txBody>
        </p:sp>
        <p:sp>
          <p:nvSpPr>
            <p:cNvPr id="19" name="순서도: 수행의 시작/종료 18">
              <a:extLst>
                <a:ext uri="{FF2B5EF4-FFF2-40B4-BE49-F238E27FC236}">
                  <a16:creationId xmlns:a16="http://schemas.microsoft.com/office/drawing/2014/main" id="{1BAAE528-7DB2-4BEC-A729-F024337D28A3}"/>
                </a:ext>
              </a:extLst>
            </p:cNvPr>
            <p:cNvSpPr/>
            <p:nvPr/>
          </p:nvSpPr>
          <p:spPr>
            <a:xfrm>
              <a:off x="4313380" y="5683442"/>
              <a:ext cx="1436453" cy="404482"/>
            </a:xfrm>
            <a:prstGeom prst="flowChartTerminato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학년</a:t>
              </a:r>
            </a:p>
          </p:txBody>
        </p:sp>
        <p:pic>
          <p:nvPicPr>
            <p:cNvPr id="22" name="그래픽 21" descr="배지 체크 표시 단색으로 채워진">
              <a:extLst>
                <a:ext uri="{FF2B5EF4-FFF2-40B4-BE49-F238E27FC236}">
                  <a16:creationId xmlns:a16="http://schemas.microsoft.com/office/drawing/2014/main" id="{F60DDBFD-16E1-4E4F-88AF-EC61DFFFA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68530" y="5567973"/>
              <a:ext cx="563418" cy="5634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BA8023-A5B9-4169-9AA1-567548C939FD}"/>
                </a:ext>
              </a:extLst>
            </p:cNvPr>
            <p:cNvSpPr txBox="1"/>
            <p:nvPr/>
          </p:nvSpPr>
          <p:spPr>
            <a:xfrm>
              <a:off x="8178247" y="5626259"/>
              <a:ext cx="1711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학과 인증</a:t>
              </a:r>
            </a:p>
          </p:txBody>
        </p:sp>
        <p:sp>
          <p:nvSpPr>
            <p:cNvPr id="24" name="화살표: 오각형 23">
              <a:extLst>
                <a:ext uri="{FF2B5EF4-FFF2-40B4-BE49-F238E27FC236}">
                  <a16:creationId xmlns:a16="http://schemas.microsoft.com/office/drawing/2014/main" id="{45F6A94D-55B4-42A9-B679-93F4A22D4DD3}"/>
                </a:ext>
              </a:extLst>
            </p:cNvPr>
            <p:cNvSpPr/>
            <p:nvPr/>
          </p:nvSpPr>
          <p:spPr>
            <a:xfrm rot="5400000">
              <a:off x="8828850" y="3261838"/>
              <a:ext cx="1331557" cy="841481"/>
            </a:xfrm>
            <a:prstGeom prst="homePlate">
              <a:avLst>
                <a:gd name="adj" fmla="val 3134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5AE487-5800-42D3-ACBB-5B6AE10471F7}"/>
                </a:ext>
              </a:extLst>
            </p:cNvPr>
            <p:cNvSpPr txBox="1"/>
            <p:nvPr/>
          </p:nvSpPr>
          <p:spPr>
            <a:xfrm>
              <a:off x="9130278" y="3549758"/>
              <a:ext cx="785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1/4</a:t>
              </a:r>
              <a:endPara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56A49C9-16EA-46D0-8ED5-B2F503310548}"/>
              </a:ext>
            </a:extLst>
          </p:cNvPr>
          <p:cNvGrpSpPr/>
          <p:nvPr/>
        </p:nvGrpSpPr>
        <p:grpSpPr>
          <a:xfrm>
            <a:off x="4212974" y="3040966"/>
            <a:ext cx="6279828" cy="3259460"/>
            <a:chOff x="3974056" y="3016800"/>
            <a:chExt cx="6279828" cy="3259460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075FF799-2E3A-4769-96A5-D1A9AF8D0211}"/>
                </a:ext>
              </a:extLst>
            </p:cNvPr>
            <p:cNvSpPr/>
            <p:nvPr/>
          </p:nvSpPr>
          <p:spPr>
            <a:xfrm>
              <a:off x="3974056" y="3016800"/>
              <a:ext cx="6279828" cy="3259460"/>
            </a:xfrm>
            <a:prstGeom prst="roundRect">
              <a:avLst>
                <a:gd name="adj" fmla="val 5017"/>
              </a:avLst>
            </a:prstGeom>
            <a:blipFill dpi="0" rotWithShape="1">
              <a:blip r:embed="rId7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683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0B179D-7B40-48D7-B7C7-A29183A11749}"/>
                </a:ext>
              </a:extLst>
            </p:cNvPr>
            <p:cNvSpPr txBox="1"/>
            <p:nvPr/>
          </p:nvSpPr>
          <p:spPr>
            <a:xfrm>
              <a:off x="4313380" y="3288148"/>
              <a:ext cx="516680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선형대수를 가르쳐 주실 </a:t>
              </a:r>
              <a:endPara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전공 튜터링 선배님을</a:t>
              </a:r>
              <a:r>
                <a:rPr lang="en-US" altLang="ko-KR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ko-KR" altLang="en-US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찾고 </a:t>
              </a:r>
              <a:endPara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있습니다</a:t>
              </a:r>
            </a:p>
          </p:txBody>
        </p:sp>
        <p:sp>
          <p:nvSpPr>
            <p:cNvPr id="53" name="순서도: 수행의 시작/종료 52">
              <a:extLst>
                <a:ext uri="{FF2B5EF4-FFF2-40B4-BE49-F238E27FC236}">
                  <a16:creationId xmlns:a16="http://schemas.microsoft.com/office/drawing/2014/main" id="{C13364E7-35A0-4A49-B919-70574229B58E}"/>
                </a:ext>
              </a:extLst>
            </p:cNvPr>
            <p:cNvSpPr/>
            <p:nvPr/>
          </p:nvSpPr>
          <p:spPr>
            <a:xfrm>
              <a:off x="4313380" y="5683442"/>
              <a:ext cx="1436453" cy="404482"/>
            </a:xfrm>
            <a:prstGeom prst="flowChartTerminato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튜터링</a:t>
              </a:r>
            </a:p>
          </p:txBody>
        </p:sp>
        <p:pic>
          <p:nvPicPr>
            <p:cNvPr id="54" name="그래픽 53" descr="배지 체크 표시 단색으로 채워진">
              <a:extLst>
                <a:ext uri="{FF2B5EF4-FFF2-40B4-BE49-F238E27FC236}">
                  <a16:creationId xmlns:a16="http://schemas.microsoft.com/office/drawing/2014/main" id="{3D59BF7E-D077-4E5D-B783-6974203E4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68530" y="5567973"/>
              <a:ext cx="563418" cy="56341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5D0A6D-0F11-4741-AC01-1AEA1DB6E809}"/>
                </a:ext>
              </a:extLst>
            </p:cNvPr>
            <p:cNvSpPr txBox="1"/>
            <p:nvPr/>
          </p:nvSpPr>
          <p:spPr>
            <a:xfrm>
              <a:off x="8178247" y="5626259"/>
              <a:ext cx="1711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학과 인증</a:t>
              </a:r>
            </a:p>
          </p:txBody>
        </p:sp>
        <p:sp>
          <p:nvSpPr>
            <p:cNvPr id="56" name="화살표: 오각형 55">
              <a:extLst>
                <a:ext uri="{FF2B5EF4-FFF2-40B4-BE49-F238E27FC236}">
                  <a16:creationId xmlns:a16="http://schemas.microsoft.com/office/drawing/2014/main" id="{4483EA93-19C4-48D8-ABC5-135EAF2768B7}"/>
                </a:ext>
              </a:extLst>
            </p:cNvPr>
            <p:cNvSpPr/>
            <p:nvPr/>
          </p:nvSpPr>
          <p:spPr>
            <a:xfrm rot="5400000">
              <a:off x="8828850" y="3261838"/>
              <a:ext cx="1331557" cy="841481"/>
            </a:xfrm>
            <a:prstGeom prst="homePlate">
              <a:avLst>
                <a:gd name="adj" fmla="val 3134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AFD8ACE-F640-4EE6-9692-C85DE21A4DD4}"/>
                </a:ext>
              </a:extLst>
            </p:cNvPr>
            <p:cNvSpPr txBox="1"/>
            <p:nvPr/>
          </p:nvSpPr>
          <p:spPr>
            <a:xfrm>
              <a:off x="9130278" y="3549758"/>
              <a:ext cx="785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1/2</a:t>
              </a:r>
              <a:endPara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6F16E55A-E438-45C4-ACB3-A2CF593490ED}"/>
              </a:ext>
            </a:extLst>
          </p:cNvPr>
          <p:cNvGrpSpPr/>
          <p:nvPr/>
        </p:nvGrpSpPr>
        <p:grpSpPr>
          <a:xfrm>
            <a:off x="4208971" y="3038191"/>
            <a:ext cx="6279828" cy="3259460"/>
            <a:chOff x="3974056" y="3016800"/>
            <a:chExt cx="6279828" cy="3259460"/>
          </a:xfrm>
        </p:grpSpPr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8F096B1A-01AD-41CE-92DB-1D165FA657BE}"/>
                </a:ext>
              </a:extLst>
            </p:cNvPr>
            <p:cNvSpPr/>
            <p:nvPr/>
          </p:nvSpPr>
          <p:spPr>
            <a:xfrm>
              <a:off x="3974056" y="3016800"/>
              <a:ext cx="6279828" cy="3259460"/>
            </a:xfrm>
            <a:prstGeom prst="roundRect">
              <a:avLst>
                <a:gd name="adj" fmla="val 5017"/>
              </a:avLst>
            </a:prstGeom>
            <a:blipFill dpi="0" rotWithShape="1">
              <a:blip r:embed="rId9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7361"/>
                        </a14:imgEffect>
                        <a14:imgEffect>
                          <a14:saturation sat="8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3683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1E9A390-6FF7-4379-A1E2-27445A9B3E84}"/>
                </a:ext>
              </a:extLst>
            </p:cNvPr>
            <p:cNvSpPr txBox="1"/>
            <p:nvPr/>
          </p:nvSpPr>
          <p:spPr>
            <a:xfrm>
              <a:off x="4313380" y="3288148"/>
              <a:ext cx="51668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2021</a:t>
              </a:r>
              <a:r>
                <a:rPr lang="ko-KR" altLang="en-US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아이디어 경진대회</a:t>
              </a:r>
              <a:endPara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8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팀원 모집합니다</a:t>
              </a:r>
            </a:p>
          </p:txBody>
        </p:sp>
        <p:sp>
          <p:nvSpPr>
            <p:cNvPr id="61" name="순서도: 수행의 시작/종료 60">
              <a:extLst>
                <a:ext uri="{FF2B5EF4-FFF2-40B4-BE49-F238E27FC236}">
                  <a16:creationId xmlns:a16="http://schemas.microsoft.com/office/drawing/2014/main" id="{D874D9F3-8010-4D74-8BC8-0085BD97365D}"/>
                </a:ext>
              </a:extLst>
            </p:cNvPr>
            <p:cNvSpPr/>
            <p:nvPr/>
          </p:nvSpPr>
          <p:spPr>
            <a:xfrm>
              <a:off x="4313380" y="5681494"/>
              <a:ext cx="2102592" cy="40837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3475 w 21600"/>
                <a:gd name="connsiteY0" fmla="*/ 19 h 21638"/>
                <a:gd name="connsiteX1" fmla="*/ 18125 w 21600"/>
                <a:gd name="connsiteY1" fmla="*/ 19 h 21638"/>
                <a:gd name="connsiteX2" fmla="*/ 21600 w 21600"/>
                <a:gd name="connsiteY2" fmla="*/ 10819 h 21638"/>
                <a:gd name="connsiteX3" fmla="*/ 18125 w 21600"/>
                <a:gd name="connsiteY3" fmla="*/ 21619 h 21638"/>
                <a:gd name="connsiteX4" fmla="*/ 3475 w 21600"/>
                <a:gd name="connsiteY4" fmla="*/ 21619 h 21638"/>
                <a:gd name="connsiteX5" fmla="*/ 0 w 21600"/>
                <a:gd name="connsiteY5" fmla="*/ 10819 h 21638"/>
                <a:gd name="connsiteX6" fmla="*/ 3475 w 21600"/>
                <a:gd name="connsiteY6" fmla="*/ 19 h 21638"/>
                <a:gd name="connsiteX0" fmla="*/ 3475 w 21603"/>
                <a:gd name="connsiteY0" fmla="*/ 104 h 21808"/>
                <a:gd name="connsiteX1" fmla="*/ 18125 w 21603"/>
                <a:gd name="connsiteY1" fmla="*/ 104 h 21808"/>
                <a:gd name="connsiteX2" fmla="*/ 21600 w 21603"/>
                <a:gd name="connsiteY2" fmla="*/ 10904 h 21808"/>
                <a:gd name="connsiteX3" fmla="*/ 18125 w 21603"/>
                <a:gd name="connsiteY3" fmla="*/ 21704 h 21808"/>
                <a:gd name="connsiteX4" fmla="*/ 3475 w 21603"/>
                <a:gd name="connsiteY4" fmla="*/ 21704 h 21808"/>
                <a:gd name="connsiteX5" fmla="*/ 0 w 21603"/>
                <a:gd name="connsiteY5" fmla="*/ 10904 h 21808"/>
                <a:gd name="connsiteX6" fmla="*/ 3475 w 21603"/>
                <a:gd name="connsiteY6" fmla="*/ 104 h 2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3" h="21808">
                  <a:moveTo>
                    <a:pt x="3475" y="104"/>
                  </a:moveTo>
                  <a:lnTo>
                    <a:pt x="18125" y="104"/>
                  </a:lnTo>
                  <a:cubicBezTo>
                    <a:pt x="20044" y="104"/>
                    <a:pt x="21507" y="-1830"/>
                    <a:pt x="21600" y="10904"/>
                  </a:cubicBezTo>
                  <a:cubicBezTo>
                    <a:pt x="21693" y="23638"/>
                    <a:pt x="20044" y="21704"/>
                    <a:pt x="18125" y="21704"/>
                  </a:cubicBezTo>
                  <a:lnTo>
                    <a:pt x="3475" y="21704"/>
                  </a:lnTo>
                  <a:cubicBezTo>
                    <a:pt x="1556" y="21704"/>
                    <a:pt x="0" y="22671"/>
                    <a:pt x="0" y="10904"/>
                  </a:cubicBezTo>
                  <a:cubicBezTo>
                    <a:pt x="0" y="-863"/>
                    <a:pt x="1556" y="104"/>
                    <a:pt x="3475" y="104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밝은 분위기</a:t>
              </a:r>
            </a:p>
          </p:txBody>
        </p:sp>
        <p:pic>
          <p:nvPicPr>
            <p:cNvPr id="62" name="그래픽 61" descr="배지 체크 표시 단색으로 채워진">
              <a:extLst>
                <a:ext uri="{FF2B5EF4-FFF2-40B4-BE49-F238E27FC236}">
                  <a16:creationId xmlns:a16="http://schemas.microsoft.com/office/drawing/2014/main" id="{2FB34B11-6C8C-42F4-9EB2-B8DB9EF9D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68530" y="5567973"/>
              <a:ext cx="563418" cy="563418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49700DF-35C1-4ECA-95A3-DD45ADB44870}"/>
                </a:ext>
              </a:extLst>
            </p:cNvPr>
            <p:cNvSpPr txBox="1"/>
            <p:nvPr/>
          </p:nvSpPr>
          <p:spPr>
            <a:xfrm>
              <a:off x="8178247" y="5626259"/>
              <a:ext cx="17118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학과 인증</a:t>
              </a:r>
            </a:p>
          </p:txBody>
        </p:sp>
        <p:sp>
          <p:nvSpPr>
            <p:cNvPr id="64" name="화살표: 오각형 63">
              <a:extLst>
                <a:ext uri="{FF2B5EF4-FFF2-40B4-BE49-F238E27FC236}">
                  <a16:creationId xmlns:a16="http://schemas.microsoft.com/office/drawing/2014/main" id="{492DC1E0-12AA-4528-BADA-3BF85F62E2D6}"/>
                </a:ext>
              </a:extLst>
            </p:cNvPr>
            <p:cNvSpPr/>
            <p:nvPr/>
          </p:nvSpPr>
          <p:spPr>
            <a:xfrm rot="5400000">
              <a:off x="8828850" y="3261838"/>
              <a:ext cx="1331557" cy="841481"/>
            </a:xfrm>
            <a:prstGeom prst="homePlate">
              <a:avLst>
                <a:gd name="adj" fmla="val 31340"/>
              </a:avLst>
            </a:prstGeom>
            <a:solidFill>
              <a:srgbClr val="C62918"/>
            </a:solidFill>
            <a:ln>
              <a:noFill/>
            </a:ln>
            <a:effectLst>
              <a:outerShdw blurRad="1905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DC442A0-8B30-415A-8665-24929C8907D0}"/>
                </a:ext>
              </a:extLst>
            </p:cNvPr>
            <p:cNvSpPr txBox="1"/>
            <p:nvPr/>
          </p:nvSpPr>
          <p:spPr>
            <a:xfrm>
              <a:off x="9130278" y="3549758"/>
              <a:ext cx="7850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3/4</a:t>
              </a:r>
              <a:endParaRPr lang="ko-KR" altLang="en-US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EC53950-480E-49C6-AA39-88DBB6DBB23C}"/>
              </a:ext>
            </a:extLst>
          </p:cNvPr>
          <p:cNvGrpSpPr/>
          <p:nvPr/>
        </p:nvGrpSpPr>
        <p:grpSpPr>
          <a:xfrm>
            <a:off x="4208971" y="1736634"/>
            <a:ext cx="7322627" cy="623345"/>
            <a:chOff x="4208971" y="1736634"/>
            <a:chExt cx="7322627" cy="623345"/>
          </a:xfrm>
        </p:grpSpPr>
        <p:sp>
          <p:nvSpPr>
            <p:cNvPr id="5" name="순서도: 수행의 시작/종료 4">
              <a:extLst>
                <a:ext uri="{FF2B5EF4-FFF2-40B4-BE49-F238E27FC236}">
                  <a16:creationId xmlns:a16="http://schemas.microsoft.com/office/drawing/2014/main" id="{9298B533-6886-401A-9821-7A5C40C2CAEF}"/>
                </a:ext>
              </a:extLst>
            </p:cNvPr>
            <p:cNvSpPr/>
            <p:nvPr/>
          </p:nvSpPr>
          <p:spPr>
            <a:xfrm>
              <a:off x="4208971" y="1736634"/>
              <a:ext cx="1771770" cy="602618"/>
            </a:xfrm>
            <a:prstGeom prst="flowChartTerminato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학년</a:t>
              </a:r>
            </a:p>
          </p:txBody>
        </p:sp>
        <p:sp>
          <p:nvSpPr>
            <p:cNvPr id="13" name="순서도: 수행의 시작/종료 12">
              <a:extLst>
                <a:ext uri="{FF2B5EF4-FFF2-40B4-BE49-F238E27FC236}">
                  <a16:creationId xmlns:a16="http://schemas.microsoft.com/office/drawing/2014/main" id="{850FFE7A-C170-49CC-B912-602B4A680EAF}"/>
                </a:ext>
              </a:extLst>
            </p:cNvPr>
            <p:cNvSpPr/>
            <p:nvPr/>
          </p:nvSpPr>
          <p:spPr>
            <a:xfrm>
              <a:off x="6230609" y="1757361"/>
              <a:ext cx="2292124" cy="602618"/>
            </a:xfrm>
            <a:prstGeom prst="flowChartTerminato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밝은 분위기</a:t>
              </a:r>
            </a:p>
          </p:txBody>
        </p:sp>
        <p:sp>
          <p:nvSpPr>
            <p:cNvPr id="14" name="순서도: 수행의 시작/종료 13">
              <a:extLst>
                <a:ext uri="{FF2B5EF4-FFF2-40B4-BE49-F238E27FC236}">
                  <a16:creationId xmlns:a16="http://schemas.microsoft.com/office/drawing/2014/main" id="{A36CD1B2-7B7F-4F70-A089-3B1F779D2BBA}"/>
                </a:ext>
              </a:extLst>
            </p:cNvPr>
            <p:cNvSpPr/>
            <p:nvPr/>
          </p:nvSpPr>
          <p:spPr>
            <a:xfrm>
              <a:off x="8747302" y="1752568"/>
              <a:ext cx="2784296" cy="602619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600">
                  <a:moveTo>
                    <a:pt x="3475" y="0"/>
                  </a:moveTo>
                  <a:lnTo>
                    <a:pt x="18125" y="0"/>
                  </a:lnTo>
                  <a:cubicBezTo>
                    <a:pt x="20044" y="0"/>
                    <a:pt x="21600" y="4835"/>
                    <a:pt x="21600" y="10800"/>
                  </a:cubicBezTo>
                  <a:cubicBezTo>
                    <a:pt x="21600" y="16765"/>
                    <a:pt x="20044" y="21600"/>
                    <a:pt x="18125" y="21600"/>
                  </a:cubicBezTo>
                  <a:lnTo>
                    <a:pt x="3475" y="21600"/>
                  </a:lnTo>
                  <a:cubicBezTo>
                    <a:pt x="1556" y="21600"/>
                    <a:pt x="0" y="20076"/>
                    <a:pt x="0" y="10800"/>
                  </a:cubicBezTo>
                  <a:cubicBezTo>
                    <a:pt x="0" y="1524"/>
                    <a:pt x="1556" y="0"/>
                    <a:pt x="3475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# </a:t>
              </a:r>
              <a:r>
                <a:rPr lang="ko-KR" altLang="en-US" sz="2400" dirty="0">
                  <a:solidFill>
                    <a:schemeClr val="tx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가족 같은 분위기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73FFEA0-C313-485A-875C-8282F7477EC9}"/>
              </a:ext>
            </a:extLst>
          </p:cNvPr>
          <p:cNvGrpSpPr/>
          <p:nvPr/>
        </p:nvGrpSpPr>
        <p:grpSpPr>
          <a:xfrm>
            <a:off x="4306634" y="954801"/>
            <a:ext cx="5045145" cy="584775"/>
            <a:chOff x="4306634" y="954801"/>
            <a:chExt cx="5045145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9ECC9DE-9517-45E4-BF4B-8D1A2B568294}"/>
                </a:ext>
              </a:extLst>
            </p:cNvPr>
            <p:cNvSpPr txBox="1"/>
            <p:nvPr/>
          </p:nvSpPr>
          <p:spPr>
            <a:xfrm>
              <a:off x="4876798" y="954801"/>
              <a:ext cx="44749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매칭</a:t>
              </a:r>
            </a:p>
          </p:txBody>
        </p:sp>
        <p:sp>
          <p:nvSpPr>
            <p:cNvPr id="15" name="화살표: 갈매기형 수장 14">
              <a:extLst>
                <a:ext uri="{FF2B5EF4-FFF2-40B4-BE49-F238E27FC236}">
                  <a16:creationId xmlns:a16="http://schemas.microsoft.com/office/drawing/2014/main" id="{3D7A1959-9F28-4644-AB35-A8859559792F}"/>
                </a:ext>
              </a:extLst>
            </p:cNvPr>
            <p:cNvSpPr/>
            <p:nvPr/>
          </p:nvSpPr>
          <p:spPr>
            <a:xfrm rot="10800000">
              <a:off x="4306634" y="1059144"/>
              <a:ext cx="286327" cy="369333"/>
            </a:xfrm>
            <a:prstGeom prst="chevron">
              <a:avLst>
                <a:gd name="adj" fmla="val 74611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4F7BD9C-DB58-49F6-BB26-947F8F835413}"/>
              </a:ext>
            </a:extLst>
          </p:cNvPr>
          <p:cNvSpPr txBox="1"/>
          <p:nvPr/>
        </p:nvSpPr>
        <p:spPr>
          <a:xfrm>
            <a:off x="4208971" y="2497711"/>
            <a:ext cx="5045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응용소프트웨어공학과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8F2935-39B1-4F9F-9141-FCD34672F5D5}"/>
              </a:ext>
            </a:extLst>
          </p:cNvPr>
          <p:cNvSpPr/>
          <p:nvPr/>
        </p:nvSpPr>
        <p:spPr>
          <a:xfrm>
            <a:off x="10427777" y="1082188"/>
            <a:ext cx="1771770" cy="16131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FCDAEC-176C-4A7B-9ECA-EC4E28A0C1A4}"/>
              </a:ext>
            </a:extLst>
          </p:cNvPr>
          <p:cNvSpPr txBox="1"/>
          <p:nvPr/>
        </p:nvSpPr>
        <p:spPr>
          <a:xfrm>
            <a:off x="3265052" y="210745"/>
            <a:ext cx="826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예상 이미지입니다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실제 작품은 이미지와 다를 수 있습니다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E7764C-141C-463B-B98D-DF48AE9268ED}"/>
              </a:ext>
            </a:extLst>
          </p:cNvPr>
          <p:cNvSpPr/>
          <p:nvPr/>
        </p:nvSpPr>
        <p:spPr>
          <a:xfrm>
            <a:off x="2753412" y="2431337"/>
            <a:ext cx="1537846" cy="44731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D9031D-43C9-405B-83FB-1FD0B386AD5B}"/>
              </a:ext>
            </a:extLst>
          </p:cNvPr>
          <p:cNvSpPr/>
          <p:nvPr/>
        </p:nvSpPr>
        <p:spPr>
          <a:xfrm>
            <a:off x="-1" y="778942"/>
            <a:ext cx="3707623" cy="63047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innerShdw blurRad="50800" dist="50800" dir="2700000">
              <a:prstClr val="black">
                <a:alpha val="1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8C77E9-566B-4E79-B81D-2BAC5A20E039}"/>
              </a:ext>
            </a:extLst>
          </p:cNvPr>
          <p:cNvSpPr/>
          <p:nvPr/>
        </p:nvSpPr>
        <p:spPr>
          <a:xfrm>
            <a:off x="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다이아몬드 3">
            <a:extLst>
              <a:ext uri="{FF2B5EF4-FFF2-40B4-BE49-F238E27FC236}">
                <a16:creationId xmlns:a16="http://schemas.microsoft.com/office/drawing/2014/main" id="{117D1066-78D6-4141-813B-1E6A430970FA}"/>
              </a:ext>
            </a:extLst>
          </p:cNvPr>
          <p:cNvSpPr/>
          <p:nvPr/>
        </p:nvSpPr>
        <p:spPr>
          <a:xfrm>
            <a:off x="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207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C630551E-57CF-4AEF-B7EA-3BCFF46C5553}"/>
              </a:ext>
            </a:extLst>
          </p:cNvPr>
          <p:cNvSpPr/>
          <p:nvPr/>
        </p:nvSpPr>
        <p:spPr>
          <a:xfrm>
            <a:off x="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97A2B41-8B0D-4E89-9F7B-20A3749C0309}"/>
              </a:ext>
            </a:extLst>
          </p:cNvPr>
          <p:cNvSpPr/>
          <p:nvPr/>
        </p:nvSpPr>
        <p:spPr>
          <a:xfrm>
            <a:off x="104775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4A2AC398-7169-444E-9B08-90DBAB3C84F0}"/>
              </a:ext>
            </a:extLst>
          </p:cNvPr>
          <p:cNvSpPr txBox="1">
            <a:spLocks/>
          </p:cNvSpPr>
          <p:nvPr/>
        </p:nvSpPr>
        <p:spPr>
          <a:xfrm>
            <a:off x="0" y="1615121"/>
            <a:ext cx="2879833" cy="1251904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결과물</a:t>
            </a:r>
          </a:p>
          <a:p>
            <a:pPr lvl="0" algn="ctr">
              <a:defRPr/>
            </a:pP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673FE95C-BEFE-4792-8899-49D4AEF3E6E2}"/>
              </a:ext>
            </a:extLst>
          </p:cNvPr>
          <p:cNvSpPr txBox="1">
            <a:spLocks/>
          </p:cNvSpPr>
          <p:nvPr/>
        </p:nvSpPr>
        <p:spPr>
          <a:xfrm>
            <a:off x="40960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5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kumimoji="0" lang="ko-KR" altLang="en-US" sz="5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477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902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 dir="r"/>
      </p:transition>
    </mc:Choice>
    <mc:Fallback xmlns="">
      <p:transition spd="med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9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100"/>
                            </p:stCondLst>
                            <p:childTnLst>
                              <p:par>
                                <p:cTn id="36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6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6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" presetClass="exit" presetSubtype="8" decel="10000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7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2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900"/>
                            </p:stCondLst>
                            <p:childTnLst>
                              <p:par>
                                <p:cTn id="91" presetID="2" presetClass="exit" presetSubtype="8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7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7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7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20" grpId="0"/>
      <p:bldP spid="20" grpId="1"/>
      <p:bldP spid="10" grpId="0"/>
      <p:bldP spid="7" grpId="0" animBg="1"/>
      <p:bldP spid="44" grpId="0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부제목 18">
            <a:extLst>
              <a:ext uri="{FF2B5EF4-FFF2-40B4-BE49-F238E27FC236}">
                <a16:creationId xmlns:a16="http://schemas.microsoft.com/office/drawing/2014/main" id="{291459A6-52BC-415C-922A-6394685F0602}"/>
              </a:ext>
            </a:extLst>
          </p:cNvPr>
          <p:cNvSpPr txBox="1">
            <a:spLocks/>
          </p:cNvSpPr>
          <p:nvPr/>
        </p:nvSpPr>
        <p:spPr>
          <a:xfrm rot="10800000">
            <a:off x="-1384151" y="-304371"/>
            <a:ext cx="9606356" cy="2428098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600" dirty="0">
                <a:gradFill>
                  <a:gsLst>
                    <a:gs pos="0">
                      <a:srgbClr val="0C4479"/>
                    </a:gs>
                    <a:gs pos="100000">
                      <a:srgbClr val="0C477E"/>
                    </a:gs>
                  </a:gsLst>
                  <a:lin ang="5400000" scaled="1"/>
                </a:gradFill>
                <a:effectLst>
                  <a:outerShdw blurRad="317500" dist="38100" dir="18900000" sx="109000" sy="109000" algn="bl" rotWithShape="0">
                    <a:prstClr val="black">
                      <a:alpha val="54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en-US" sz="16600" dirty="0">
              <a:gradFill>
                <a:gsLst>
                  <a:gs pos="0">
                    <a:srgbClr val="0C4479"/>
                  </a:gs>
                  <a:gs pos="100000">
                    <a:srgbClr val="0C477E"/>
                  </a:gs>
                </a:gsLst>
                <a:lin ang="5400000" scaled="1"/>
              </a:gradFill>
              <a:effectLst>
                <a:outerShdw blurRad="317500" dist="38100" dir="18900000" sx="109000" sy="109000" algn="bl" rotWithShape="0">
                  <a:prstClr val="black">
                    <a:alpha val="54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부제목 18">
            <a:extLst>
              <a:ext uri="{FF2B5EF4-FFF2-40B4-BE49-F238E27FC236}">
                <a16:creationId xmlns:a16="http://schemas.microsoft.com/office/drawing/2014/main" id="{104B8EBC-72DE-428C-97C3-271E66913F83}"/>
              </a:ext>
            </a:extLst>
          </p:cNvPr>
          <p:cNvSpPr txBox="1">
            <a:spLocks/>
          </p:cNvSpPr>
          <p:nvPr/>
        </p:nvSpPr>
        <p:spPr>
          <a:xfrm>
            <a:off x="5359400" y="5150097"/>
            <a:ext cx="7213600" cy="156936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600" dirty="0">
                <a:ln w="3175">
                  <a:solidFill>
                    <a:schemeClr val="tx1">
                      <a:lumMod val="65000"/>
                      <a:lumOff val="35000"/>
                      <a:alpha val="1000"/>
                    </a:schemeClr>
                  </a:solidFill>
                </a:ln>
                <a:gradFill>
                  <a:gsLst>
                    <a:gs pos="0">
                      <a:srgbClr val="0C477E">
                        <a:alpha val="48000"/>
                      </a:srgbClr>
                    </a:gs>
                    <a:gs pos="100000">
                      <a:srgbClr val="0C477E"/>
                    </a:gs>
                  </a:gsLst>
                  <a:lin ang="5400000" scaled="1"/>
                </a:gradFill>
                <a:effectLst>
                  <a:outerShdw blurRad="406400" dist="38100" dir="2700000" sx="102000" sy="102000" algn="tl" rotWithShape="0">
                    <a:prstClr val="black">
                      <a:alpha val="40000"/>
                    </a:prstClr>
                  </a:outerShdw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en-US" sz="16600" dirty="0">
              <a:ln w="3175">
                <a:solidFill>
                  <a:schemeClr val="tx1">
                    <a:lumMod val="65000"/>
                    <a:lumOff val="35000"/>
                    <a:alpha val="1000"/>
                  </a:schemeClr>
                </a:solidFill>
              </a:ln>
              <a:gradFill>
                <a:gsLst>
                  <a:gs pos="0">
                    <a:srgbClr val="0C477E">
                      <a:alpha val="48000"/>
                    </a:srgbClr>
                  </a:gs>
                  <a:gs pos="100000">
                    <a:srgbClr val="0C477E"/>
                  </a:gs>
                </a:gsLst>
                <a:lin ang="5400000" scaled="1"/>
              </a:gradFill>
              <a:effectLst>
                <a:outerShdw blurRad="406400" dist="38100" dir="2700000" sx="102000" sy="102000" algn="tl" rotWithShape="0">
                  <a:prstClr val="black">
                    <a:alpha val="40000"/>
                  </a:prstClr>
                </a:outerShdw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9350" y="2900168"/>
            <a:ext cx="2500088" cy="563906"/>
          </a:xfrm>
        </p:spPr>
        <p:txBody>
          <a:bodyPr/>
          <a:lstStyle/>
          <a:p>
            <a:r>
              <a:rPr lang="en-US" altLang="ko-KR" sz="6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INDEX</a:t>
            </a:r>
            <a:endParaRPr lang="ko-KR" altLang="en-US" sz="6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771CF18-0856-4F65-9DEA-FBF4F0574621}"/>
              </a:ext>
            </a:extLst>
          </p:cNvPr>
          <p:cNvGrpSpPr/>
          <p:nvPr/>
        </p:nvGrpSpPr>
        <p:grpSpPr>
          <a:xfrm>
            <a:off x="4945757" y="881904"/>
            <a:ext cx="2350223" cy="1179896"/>
            <a:chOff x="6932485" y="1223740"/>
            <a:chExt cx="2350223" cy="117989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93DAC2-717E-4C3E-9A05-0A6C0D2708BA}"/>
                </a:ext>
              </a:extLst>
            </p:cNvPr>
            <p:cNvCxnSpPr>
              <a:cxnSpLocks/>
            </p:cNvCxnSpPr>
            <p:nvPr/>
          </p:nvCxnSpPr>
          <p:spPr>
            <a:xfrm>
              <a:off x="6974526" y="1559460"/>
              <a:ext cx="662504" cy="0"/>
            </a:xfrm>
            <a:prstGeom prst="line">
              <a:avLst/>
            </a:prstGeom>
            <a:gradFill flip="none" rotWithShape="1">
              <a:gsLst>
                <a:gs pos="0">
                  <a:srgbClr val="E7C49D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6350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D7BE7F-4DE0-43D7-B876-F59C90673882}"/>
                </a:ext>
              </a:extLst>
            </p:cNvPr>
            <p:cNvSpPr txBox="1"/>
            <p:nvPr/>
          </p:nvSpPr>
          <p:spPr>
            <a:xfrm>
              <a:off x="7031799" y="1223740"/>
              <a:ext cx="5003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rgbClr val="0C47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1</a:t>
              </a:r>
              <a:endParaRPr kumimoji="1" lang="ko-KR" altLang="en-US" sz="4000" b="1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F55FE9-C592-437C-95D0-79642316E4DA}"/>
                </a:ext>
              </a:extLst>
            </p:cNvPr>
            <p:cNvSpPr txBox="1"/>
            <p:nvPr/>
          </p:nvSpPr>
          <p:spPr>
            <a:xfrm>
              <a:off x="6932485" y="1941971"/>
              <a:ext cx="2350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개요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530D88-46D1-42CF-9BCB-C82D648839AF}"/>
              </a:ext>
            </a:extLst>
          </p:cNvPr>
          <p:cNvGrpSpPr/>
          <p:nvPr/>
        </p:nvGrpSpPr>
        <p:grpSpPr>
          <a:xfrm>
            <a:off x="8153052" y="816088"/>
            <a:ext cx="2350223" cy="1615044"/>
            <a:chOff x="8899389" y="2095972"/>
            <a:chExt cx="2350223" cy="1615044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16A43A3-86CD-43E2-A8B2-66F45BFA9ED6}"/>
                </a:ext>
              </a:extLst>
            </p:cNvPr>
            <p:cNvCxnSpPr>
              <a:cxnSpLocks/>
            </p:cNvCxnSpPr>
            <p:nvPr/>
          </p:nvCxnSpPr>
          <p:spPr>
            <a:xfrm>
              <a:off x="8941429" y="2447050"/>
              <a:ext cx="664236" cy="0"/>
            </a:xfrm>
            <a:prstGeom prst="line">
              <a:avLst/>
            </a:prstGeom>
            <a:gradFill flip="none" rotWithShape="1">
              <a:gsLst>
                <a:gs pos="0">
                  <a:srgbClr val="E7C49D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6350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2A9574-594F-43C6-91E6-97A08ACC881D}"/>
                </a:ext>
              </a:extLst>
            </p:cNvPr>
            <p:cNvSpPr txBox="1"/>
            <p:nvPr/>
          </p:nvSpPr>
          <p:spPr>
            <a:xfrm>
              <a:off x="9025042" y="2095972"/>
              <a:ext cx="8616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rgbClr val="0C47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2</a:t>
              </a:r>
              <a:endParaRPr kumimoji="1" lang="ko-KR" altLang="en-US" sz="4000" b="1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762888-B5E3-4287-A0B4-C1970887EE86}"/>
                </a:ext>
              </a:extLst>
            </p:cNvPr>
            <p:cNvSpPr txBox="1"/>
            <p:nvPr/>
          </p:nvSpPr>
          <p:spPr>
            <a:xfrm>
              <a:off x="8899389" y="2880019"/>
              <a:ext cx="23502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달성도</a:t>
              </a:r>
              <a:endParaRPr kumimoji="1"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kumimoji="1"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및 향후 계획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A19B840-581F-4B4E-9D0A-6DABBD932957}"/>
              </a:ext>
            </a:extLst>
          </p:cNvPr>
          <p:cNvGrpSpPr/>
          <p:nvPr/>
        </p:nvGrpSpPr>
        <p:grpSpPr>
          <a:xfrm>
            <a:off x="4931366" y="2655194"/>
            <a:ext cx="2758723" cy="1220061"/>
            <a:chOff x="6004645" y="3083290"/>
            <a:chExt cx="2350223" cy="1220061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F6C63B3F-2EDF-40AA-9B7A-59944493A276}"/>
                </a:ext>
              </a:extLst>
            </p:cNvPr>
            <p:cNvCxnSpPr>
              <a:cxnSpLocks/>
            </p:cNvCxnSpPr>
            <p:nvPr/>
          </p:nvCxnSpPr>
          <p:spPr>
            <a:xfrm>
              <a:off x="6049345" y="3433297"/>
              <a:ext cx="582477" cy="0"/>
            </a:xfrm>
            <a:prstGeom prst="line">
              <a:avLst/>
            </a:prstGeom>
            <a:gradFill flip="none" rotWithShape="1">
              <a:gsLst>
                <a:gs pos="0">
                  <a:srgbClr val="E7C49D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6350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E44180-1B12-432A-AE2B-D8D59D757E82}"/>
                </a:ext>
              </a:extLst>
            </p:cNvPr>
            <p:cNvSpPr txBox="1"/>
            <p:nvPr/>
          </p:nvSpPr>
          <p:spPr>
            <a:xfrm>
              <a:off x="6132086" y="3083290"/>
              <a:ext cx="4262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rgbClr val="0C47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</a:t>
              </a:r>
              <a:endParaRPr kumimoji="1" lang="ko-KR" altLang="en-US" sz="4000" b="1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FD1A08-1278-4AC3-AF8C-B666267CD39C}"/>
                </a:ext>
              </a:extLst>
            </p:cNvPr>
            <p:cNvSpPr txBox="1"/>
            <p:nvPr/>
          </p:nvSpPr>
          <p:spPr>
            <a:xfrm>
              <a:off x="6004645" y="3841686"/>
              <a:ext cx="23502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업무 체계도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2A76B65-A176-44FF-B976-977307919820}"/>
              </a:ext>
            </a:extLst>
          </p:cNvPr>
          <p:cNvGrpSpPr/>
          <p:nvPr/>
        </p:nvGrpSpPr>
        <p:grpSpPr>
          <a:xfrm>
            <a:off x="4945757" y="4474223"/>
            <a:ext cx="2458895" cy="1564003"/>
            <a:chOff x="6004645" y="3108680"/>
            <a:chExt cx="2458895" cy="1564003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C9D26556-AE3B-4AFA-895F-7842E338A47F}"/>
                </a:ext>
              </a:extLst>
            </p:cNvPr>
            <p:cNvCxnSpPr>
              <a:cxnSpLocks/>
            </p:cNvCxnSpPr>
            <p:nvPr/>
          </p:nvCxnSpPr>
          <p:spPr>
            <a:xfrm>
              <a:off x="6060051" y="3459480"/>
              <a:ext cx="675017" cy="0"/>
            </a:xfrm>
            <a:prstGeom prst="line">
              <a:avLst/>
            </a:prstGeom>
            <a:gradFill flip="none" rotWithShape="1">
              <a:gsLst>
                <a:gs pos="0">
                  <a:srgbClr val="E7C49D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6350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CA3900-4E08-4CB8-B8FC-BC1F346D38EE}"/>
                </a:ext>
              </a:extLst>
            </p:cNvPr>
            <p:cNvSpPr txBox="1"/>
            <p:nvPr/>
          </p:nvSpPr>
          <p:spPr>
            <a:xfrm>
              <a:off x="6142329" y="3108680"/>
              <a:ext cx="10239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rgbClr val="0C47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5</a:t>
              </a:r>
              <a:endParaRPr kumimoji="1" lang="ko-KR" altLang="en-US" sz="4000" b="1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679C1B-A358-44BA-A2FC-54D2E35167E8}"/>
                </a:ext>
              </a:extLst>
            </p:cNvPr>
            <p:cNvSpPr txBox="1"/>
            <p:nvPr/>
          </p:nvSpPr>
          <p:spPr>
            <a:xfrm>
              <a:off x="6004645" y="3841686"/>
              <a:ext cx="24588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예상 결과물</a:t>
              </a:r>
              <a:endParaRPr kumimoji="1"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kumimoji="1" lang="en-US" altLang="ko-KR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&amp; </a:t>
              </a:r>
              <a:r>
                <a:rPr kumimoji="1"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기대효과</a:t>
              </a:r>
              <a:endParaRPr kumimoji="1"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2208952-031E-407F-A1F0-FE1E1FBA2B09}"/>
              </a:ext>
            </a:extLst>
          </p:cNvPr>
          <p:cNvGrpSpPr/>
          <p:nvPr/>
        </p:nvGrpSpPr>
        <p:grpSpPr>
          <a:xfrm>
            <a:off x="8153052" y="2651792"/>
            <a:ext cx="2500088" cy="1218946"/>
            <a:chOff x="6004645" y="3084405"/>
            <a:chExt cx="2500088" cy="1218946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06D84AC7-E14B-44CE-BFE2-C47E28A7C0B0}"/>
                </a:ext>
              </a:extLst>
            </p:cNvPr>
            <p:cNvCxnSpPr>
              <a:cxnSpLocks/>
            </p:cNvCxnSpPr>
            <p:nvPr/>
          </p:nvCxnSpPr>
          <p:spPr>
            <a:xfrm>
              <a:off x="6046685" y="3437814"/>
              <a:ext cx="664236" cy="0"/>
            </a:xfrm>
            <a:prstGeom prst="line">
              <a:avLst/>
            </a:prstGeom>
            <a:gradFill flip="none" rotWithShape="1">
              <a:gsLst>
                <a:gs pos="0">
                  <a:srgbClr val="E7C49D"/>
                </a:gs>
                <a:gs pos="100000">
                  <a:srgbClr val="F3D5BB"/>
                </a:gs>
              </a:gsLst>
              <a:path path="circle">
                <a:fillToRect r="100000" b="100000"/>
              </a:path>
              <a:tileRect l="-100000" t="-100000"/>
            </a:gradFill>
            <a:ln w="6350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8078B0-ABB8-42B3-AD36-140B1CDF216C}"/>
                </a:ext>
              </a:extLst>
            </p:cNvPr>
            <p:cNvSpPr txBox="1"/>
            <p:nvPr/>
          </p:nvSpPr>
          <p:spPr>
            <a:xfrm>
              <a:off x="6126413" y="3084405"/>
              <a:ext cx="6027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4000" b="1" dirty="0">
                  <a:solidFill>
                    <a:srgbClr val="0C477E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4</a:t>
              </a:r>
              <a:endParaRPr kumimoji="1" lang="ko-KR" altLang="en-US" sz="4000" b="1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765518-261D-4E34-9DF1-9526A90165A9}"/>
                </a:ext>
              </a:extLst>
            </p:cNvPr>
            <p:cNvSpPr txBox="1"/>
            <p:nvPr/>
          </p:nvSpPr>
          <p:spPr>
            <a:xfrm>
              <a:off x="6004645" y="3841686"/>
              <a:ext cx="25000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solidFill>
                    <a:schemeClr val="bg1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프로젝트 구현 현황</a:t>
              </a:r>
              <a:endParaRPr kumimoji="1" lang="en-US" altLang="ko-KR" sz="24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42" name="직각 삼각형 41">
            <a:extLst>
              <a:ext uri="{FF2B5EF4-FFF2-40B4-BE49-F238E27FC236}">
                <a16:creationId xmlns:a16="http://schemas.microsoft.com/office/drawing/2014/main" id="{2A4791B5-6419-4149-BC9E-A324133F33A5}"/>
              </a:ext>
            </a:extLst>
          </p:cNvPr>
          <p:cNvSpPr/>
          <p:nvPr/>
        </p:nvSpPr>
        <p:spPr>
          <a:xfrm>
            <a:off x="0" y="1742536"/>
            <a:ext cx="4243754" cy="5115464"/>
          </a:xfrm>
          <a:prstGeom prst="rtTriangle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57300" dist="38100" sx="132000" sy="13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22" grpId="0" build="p"/>
      <p:bldP spid="19" grpId="0" build="p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그림 66" descr="테이블이(가) 표시된 사진&#10;&#10;자동 생성된 설명">
            <a:extLst>
              <a:ext uri="{FF2B5EF4-FFF2-40B4-BE49-F238E27FC236}">
                <a16:creationId xmlns:a16="http://schemas.microsoft.com/office/drawing/2014/main" id="{FE920217-6577-4FC3-980C-5B8CECB66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37" t="10743" r="1713" b="4670"/>
          <a:stretch/>
        </p:blipFill>
        <p:spPr>
          <a:xfrm>
            <a:off x="3432229" y="1249680"/>
            <a:ext cx="8360522" cy="5081287"/>
          </a:xfrm>
          <a:prstGeom prst="rect">
            <a:avLst/>
          </a:prstGeom>
          <a:effectLst>
            <a:outerShdw blurRad="368300" sx="102000" sy="102000" algn="ctr" rotWithShape="0">
              <a:prstClr val="black">
                <a:alpha val="13000"/>
              </a:prstClr>
            </a:outerShdw>
          </a:effec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1537C3F0-AB9A-4F5E-BA87-A7E30302CB84}"/>
              </a:ext>
            </a:extLst>
          </p:cNvPr>
          <p:cNvSpPr txBox="1"/>
          <p:nvPr/>
        </p:nvSpPr>
        <p:spPr>
          <a:xfrm>
            <a:off x="5670744" y="105126"/>
            <a:ext cx="3525683" cy="908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4400" kern="0" spc="-40" dirty="0">
                <a:solidFill>
                  <a:srgbClr val="1E458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Lean Canvas</a:t>
            </a:r>
            <a:endParaRPr lang="ko-KR" altLang="en-US" sz="4400" kern="0" spc="-40" dirty="0">
              <a:solidFill>
                <a:srgbClr val="1E4587"/>
              </a:solidFill>
              <a:effectLst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8C77E9-566B-4E79-B81D-2BAC5A20E039}"/>
              </a:ext>
            </a:extLst>
          </p:cNvPr>
          <p:cNvSpPr/>
          <p:nvPr/>
        </p:nvSpPr>
        <p:spPr>
          <a:xfrm>
            <a:off x="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다이아몬드 3">
            <a:extLst>
              <a:ext uri="{FF2B5EF4-FFF2-40B4-BE49-F238E27FC236}">
                <a16:creationId xmlns:a16="http://schemas.microsoft.com/office/drawing/2014/main" id="{117D1066-78D6-4141-813B-1E6A430970FA}"/>
              </a:ext>
            </a:extLst>
          </p:cNvPr>
          <p:cNvSpPr/>
          <p:nvPr/>
        </p:nvSpPr>
        <p:spPr>
          <a:xfrm>
            <a:off x="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207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C630551E-57CF-4AEF-B7EA-3BCFF46C5553}"/>
              </a:ext>
            </a:extLst>
          </p:cNvPr>
          <p:cNvSpPr/>
          <p:nvPr/>
        </p:nvSpPr>
        <p:spPr>
          <a:xfrm>
            <a:off x="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97A2B41-8B0D-4E89-9F7B-20A3749C0309}"/>
              </a:ext>
            </a:extLst>
          </p:cNvPr>
          <p:cNvSpPr/>
          <p:nvPr/>
        </p:nvSpPr>
        <p:spPr>
          <a:xfrm>
            <a:off x="104775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4A2AC398-7169-444E-9B08-90DBAB3C84F0}"/>
              </a:ext>
            </a:extLst>
          </p:cNvPr>
          <p:cNvSpPr txBox="1">
            <a:spLocks/>
          </p:cNvSpPr>
          <p:nvPr/>
        </p:nvSpPr>
        <p:spPr>
          <a:xfrm>
            <a:off x="0" y="1615121"/>
            <a:ext cx="2879833" cy="1251904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결과물</a:t>
            </a:r>
          </a:p>
          <a:p>
            <a:pPr lvl="0" algn="ctr">
              <a:defRPr/>
            </a:pP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673FE95C-BEFE-4792-8899-49D4AEF3E6E2}"/>
              </a:ext>
            </a:extLst>
          </p:cNvPr>
          <p:cNvSpPr txBox="1">
            <a:spLocks/>
          </p:cNvSpPr>
          <p:nvPr/>
        </p:nvSpPr>
        <p:spPr>
          <a:xfrm>
            <a:off x="40960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5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kumimoji="0" lang="ko-KR" altLang="en-US" sz="5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477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929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 dir="r"/>
      </p:transition>
    </mc:Choice>
    <mc:Fallback xmlns="">
      <p:transition spd="med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20B7AF6-94AD-4686-8743-A38349EF9DF0}"/>
              </a:ext>
            </a:extLst>
          </p:cNvPr>
          <p:cNvGrpSpPr/>
          <p:nvPr/>
        </p:nvGrpSpPr>
        <p:grpSpPr>
          <a:xfrm>
            <a:off x="3205497" y="1654850"/>
            <a:ext cx="8723409" cy="3928070"/>
            <a:chOff x="271503" y="1654850"/>
            <a:chExt cx="8723409" cy="392807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1D7F4CA-5CFA-46E1-9EA1-0B71086B092F}"/>
                </a:ext>
              </a:extLst>
            </p:cNvPr>
            <p:cNvSpPr/>
            <p:nvPr/>
          </p:nvSpPr>
          <p:spPr>
            <a:xfrm>
              <a:off x="271503" y="1654850"/>
              <a:ext cx="8723409" cy="39280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17500" dist="38100" dir="2700000" algn="tl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F9BFF8-47C4-4462-9705-B624B83971C3}"/>
                </a:ext>
              </a:extLst>
            </p:cNvPr>
            <p:cNvSpPr txBox="1"/>
            <p:nvPr/>
          </p:nvSpPr>
          <p:spPr>
            <a:xfrm>
              <a:off x="401513" y="1909493"/>
              <a:ext cx="8593399" cy="33871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115570" indent="-285750" algn="just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Tx/>
                <a:buChar char="-"/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비대면 대학생활 중의 팀 프로젝트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팀 활동에서 효율적이고 만족도 높은 매칭을 지원함으로 </a:t>
              </a:r>
              <a:br>
                <a:rPr lang="en-US" altLang="ko-KR" kern="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교내 협업 활동 능률향상 효과가 예상됨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R="115570" lvl="0" algn="just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marR="115570" lvl="0" indent="-285750" algn="just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나눔스퀘어_ac Bold" panose="020B0600000101010101" pitchFamily="50" charset="-127"/>
                <a:buChar char="-"/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또한 </a:t>
              </a:r>
              <a:r>
                <a:rPr lang="ko-KR" altLang="en-US" kern="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팬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데믹 시대의 새로운 온라인 협업 문화를 창출하여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, </a:t>
              </a: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비대면 상황 속에서도 봉사 등  </a:t>
              </a:r>
              <a:br>
                <a:rPr lang="en-US" altLang="ko-KR" kern="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협업이 필요한 다양한 활동에 도움을 줄 것으로 기대됨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  <a:p>
              <a:pPr marR="115570" lvl="0" algn="just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ko-KR" sz="18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160020" marR="115570" indent="-160020" algn="just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endParaRPr lang="ko-KR" altLang="en-US" sz="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 marL="285750" marR="115570" lvl="0" indent="-285750" algn="just" fontAlgn="base" latinLnBrk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Font typeface="나눔스퀘어_ac Bold" panose="020B0600000101010101" pitchFamily="50" charset="-127"/>
                <a:buChar char="-"/>
              </a:pP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태그 속성과 사용자 평가 데이터를 통한 딥러닝 매칭 알고리즘을 이용해 비슷한 성향의 </a:t>
              </a:r>
              <a:b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사람과의 매칭을 유도하는 등 효율적이고 합리적인 인프라를 제공함으로써 학과 간 유대감</a:t>
              </a:r>
              <a:b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</a:br>
              <a:r>
                <a:rPr lang="ko-KR" altLang="en-US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있는 팀 활동 및 커뮤니티 활동의 장려에도 기여할 것으로 기대됨</a:t>
              </a:r>
              <a:r>
                <a:rPr lang="en-US" altLang="ko-KR" sz="1800" kern="0" spc="0" dirty="0">
                  <a:solidFill>
                    <a:srgbClr val="000000"/>
                  </a:solidFill>
                  <a:effectLst/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.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004656-C801-4FA3-8EB3-1C85D3F39BFB}"/>
              </a:ext>
            </a:extLst>
          </p:cNvPr>
          <p:cNvSpPr txBox="1"/>
          <p:nvPr/>
        </p:nvSpPr>
        <p:spPr>
          <a:xfrm>
            <a:off x="5119167" y="611833"/>
            <a:ext cx="48960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kern="0" dirty="0">
                <a:solidFill>
                  <a:srgbClr val="1E458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사회적 측면 기대효과</a:t>
            </a:r>
            <a:endParaRPr lang="ko-KR" altLang="en-US" sz="4000" dirty="0">
              <a:solidFill>
                <a:srgbClr val="1E458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F8C77E9-566B-4E79-B81D-2BAC5A20E039}"/>
              </a:ext>
            </a:extLst>
          </p:cNvPr>
          <p:cNvSpPr/>
          <p:nvPr/>
        </p:nvSpPr>
        <p:spPr>
          <a:xfrm>
            <a:off x="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다이아몬드 3">
            <a:extLst>
              <a:ext uri="{FF2B5EF4-FFF2-40B4-BE49-F238E27FC236}">
                <a16:creationId xmlns:a16="http://schemas.microsoft.com/office/drawing/2014/main" id="{117D1066-78D6-4141-813B-1E6A430970FA}"/>
              </a:ext>
            </a:extLst>
          </p:cNvPr>
          <p:cNvSpPr/>
          <p:nvPr/>
        </p:nvSpPr>
        <p:spPr>
          <a:xfrm>
            <a:off x="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207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6" name="직각 삼각형 45">
            <a:extLst>
              <a:ext uri="{FF2B5EF4-FFF2-40B4-BE49-F238E27FC236}">
                <a16:creationId xmlns:a16="http://schemas.microsoft.com/office/drawing/2014/main" id="{C630551E-57CF-4AEF-B7EA-3BCFF46C5553}"/>
              </a:ext>
            </a:extLst>
          </p:cNvPr>
          <p:cNvSpPr/>
          <p:nvPr/>
        </p:nvSpPr>
        <p:spPr>
          <a:xfrm>
            <a:off x="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97A2B41-8B0D-4E89-9F7B-20A3749C0309}"/>
              </a:ext>
            </a:extLst>
          </p:cNvPr>
          <p:cNvSpPr/>
          <p:nvPr/>
        </p:nvSpPr>
        <p:spPr>
          <a:xfrm>
            <a:off x="104775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" name="제목 1">
            <a:extLst>
              <a:ext uri="{FF2B5EF4-FFF2-40B4-BE49-F238E27FC236}">
                <a16:creationId xmlns:a16="http://schemas.microsoft.com/office/drawing/2014/main" id="{4A2AC398-7169-444E-9B08-90DBAB3C84F0}"/>
              </a:ext>
            </a:extLst>
          </p:cNvPr>
          <p:cNvSpPr txBox="1">
            <a:spLocks/>
          </p:cNvSpPr>
          <p:nvPr/>
        </p:nvSpPr>
        <p:spPr>
          <a:xfrm>
            <a:off x="0" y="1615121"/>
            <a:ext cx="2879833" cy="1251904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결과물</a:t>
            </a:r>
          </a:p>
          <a:p>
            <a:pPr lvl="0" algn="ctr">
              <a:defRPr/>
            </a:pPr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기대효과</a:t>
            </a:r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673FE95C-BEFE-4792-8899-49D4AEF3E6E2}"/>
              </a:ext>
            </a:extLst>
          </p:cNvPr>
          <p:cNvSpPr txBox="1">
            <a:spLocks/>
          </p:cNvSpPr>
          <p:nvPr/>
        </p:nvSpPr>
        <p:spPr>
          <a:xfrm>
            <a:off x="40960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5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endParaRPr kumimoji="0" lang="ko-KR" altLang="en-US" sz="5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477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192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 dir="r"/>
      </p:transition>
    </mc:Choice>
    <mc:Fallback xmlns="">
      <p:transition spd="med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CD46F3F-9B64-48B3-90B9-528F43B46A62}"/>
              </a:ext>
            </a:extLst>
          </p:cNvPr>
          <p:cNvSpPr/>
          <p:nvPr/>
        </p:nvSpPr>
        <p:spPr>
          <a:xfrm>
            <a:off x="0" y="0"/>
            <a:ext cx="12192000" cy="4340506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57300" dist="38100" dir="5400000" sx="120000" sy="12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4CD58-D2E6-4A9F-9A17-65D0C53BED1B}"/>
              </a:ext>
            </a:extLst>
          </p:cNvPr>
          <p:cNvSpPr txBox="1"/>
          <p:nvPr/>
        </p:nvSpPr>
        <p:spPr>
          <a:xfrm>
            <a:off x="-986989" y="3429000"/>
            <a:ext cx="2026763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4400" dirty="0">
                <a:gradFill flip="none" rotWithShape="1">
                  <a:gsLst>
                    <a:gs pos="100000">
                      <a:srgbClr val="0C477F"/>
                    </a:gs>
                    <a:gs pos="0">
                      <a:srgbClr val="08294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17500" dist="38100" sx="96000" sy="96000" algn="l" rotWithShape="0">
                    <a:prstClr val="black">
                      <a:alpha val="40000"/>
                    </a:prstClr>
                  </a:outerShdw>
                </a:effectLst>
                <a:latin typeface="Bahnschrift SemiBold" panose="020B0502040204020203" pitchFamily="34" charset="0"/>
                <a:ea typeface="서울남산체 EB" panose="02020503020101020101" pitchFamily="18" charset="-127"/>
              </a:rPr>
              <a:t>END</a:t>
            </a:r>
            <a:endParaRPr kumimoji="0" lang="ko-KR" altLang="en-US" sz="3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0C477F"/>
                  </a:gs>
                  <a:gs pos="0">
                    <a:srgbClr val="08294C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17500" dist="38100" sx="96000" sy="960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SemiBold" panose="020B0502040204020203" pitchFamily="34" charset="0"/>
              <a:ea typeface="서울남산체 EB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25F3C7-17BE-4F7D-9D6C-12DEE0193454}"/>
              </a:ext>
            </a:extLst>
          </p:cNvPr>
          <p:cNvSpPr/>
          <p:nvPr/>
        </p:nvSpPr>
        <p:spPr>
          <a:xfrm>
            <a:off x="3682551" y="2677008"/>
            <a:ext cx="4540104" cy="1296363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3C0D85F-4E75-46B0-9AF6-0162EF1048AF}"/>
              </a:ext>
            </a:extLst>
          </p:cNvPr>
          <p:cNvSpPr txBox="1">
            <a:spLocks/>
          </p:cNvSpPr>
          <p:nvPr/>
        </p:nvSpPr>
        <p:spPr>
          <a:xfrm>
            <a:off x="3763123" y="3041286"/>
            <a:ext cx="4378960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4400" dirty="0">
                <a:solidFill>
                  <a:srgbClr val="1E458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endParaRPr kumimoji="0" lang="ko-KR" altLang="en-US" sz="4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1E4587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360CEF-C7EC-49B9-A9A0-D78725914AD5}"/>
              </a:ext>
            </a:extLst>
          </p:cNvPr>
          <p:cNvSpPr txBox="1"/>
          <p:nvPr/>
        </p:nvSpPr>
        <p:spPr>
          <a:xfrm>
            <a:off x="4782146" y="-2693045"/>
            <a:ext cx="2026763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4400" dirty="0">
                <a:gradFill flip="none" rotWithShape="1">
                  <a:gsLst>
                    <a:gs pos="100000">
                      <a:srgbClr val="0C477F"/>
                    </a:gs>
                    <a:gs pos="0">
                      <a:srgbClr val="08294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17500" dist="38100" sx="96000" sy="96000" algn="l" rotWithShape="0">
                    <a:prstClr val="black">
                      <a:alpha val="40000"/>
                    </a:prstClr>
                  </a:outerShdw>
                </a:effectLst>
                <a:latin typeface="Bahnschrift SemiBold" panose="020B0502040204020203" pitchFamily="34" charset="0"/>
                <a:ea typeface="서울남산체 EB" panose="02020503020101020101" pitchFamily="18" charset="-127"/>
              </a:rPr>
              <a:t>END</a:t>
            </a:r>
            <a:endParaRPr kumimoji="0" lang="ko-KR" altLang="en-US" sz="34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0C477F"/>
                  </a:gs>
                  <a:gs pos="0">
                    <a:srgbClr val="08294C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17500" dist="38100" sx="96000" sy="960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SemiBold" panose="020B0502040204020203" pitchFamily="34" charset="0"/>
              <a:ea typeface="서울남산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19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2" grpId="0" animBg="1"/>
      <p:bldP spid="13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92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34CD58-D2E6-4A9F-9A17-65D0C53BED1B}"/>
              </a:ext>
            </a:extLst>
          </p:cNvPr>
          <p:cNvSpPr txBox="1"/>
          <p:nvPr/>
        </p:nvSpPr>
        <p:spPr>
          <a:xfrm>
            <a:off x="9379269" y="-2110978"/>
            <a:ext cx="4243754" cy="110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1400" dirty="0">
                <a:gradFill flip="none" rotWithShape="1">
                  <a:gsLst>
                    <a:gs pos="100000">
                      <a:srgbClr val="0C477F"/>
                    </a:gs>
                    <a:gs pos="22000">
                      <a:srgbClr val="08294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228600" dist="38100" dir="8100000" sx="110000" sy="110000" algn="tr" rotWithShape="0">
                    <a:prstClr val="black">
                      <a:alpha val="40000"/>
                    </a:prstClr>
                  </a:outerShdw>
                </a:effectLst>
                <a:latin typeface="Bahnschrift SemiBold" panose="020B0502040204020203" pitchFamily="34" charset="0"/>
                <a:ea typeface="서울남산체 EB" panose="02020503020101020101" pitchFamily="18" charset="-127"/>
              </a:rPr>
              <a:t>1</a:t>
            </a:r>
            <a:endParaRPr lang="ko-KR" altLang="en-US" sz="71400" dirty="0">
              <a:gradFill flip="none" rotWithShape="1">
                <a:gsLst>
                  <a:gs pos="100000">
                    <a:srgbClr val="0C477F"/>
                  </a:gs>
                  <a:gs pos="22000">
                    <a:srgbClr val="08294C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228600" dist="38100" dir="8100000" sx="110000" sy="110000" algn="tr" rotWithShape="0">
                  <a:prstClr val="black">
                    <a:alpha val="40000"/>
                  </a:prstClr>
                </a:outerShdw>
              </a:effectLst>
              <a:latin typeface="Bahnschrift SemiBold" panose="020B0502040204020203" pitchFamily="34" charset="0"/>
              <a:ea typeface="서울남산체 EB" panose="02020503020101020101" pitchFamily="18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8948E5FB-23F9-4EC1-840A-C4B9BA9BD624}"/>
              </a:ext>
            </a:extLst>
          </p:cNvPr>
          <p:cNvSpPr/>
          <p:nvPr/>
        </p:nvSpPr>
        <p:spPr>
          <a:xfrm>
            <a:off x="0" y="750277"/>
            <a:ext cx="4243754" cy="6107723"/>
          </a:xfrm>
          <a:prstGeom prst="rtTriangle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1257300" dist="38100" sx="132000" sy="1320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25F3C7-17BE-4F7D-9D6C-12DEE0193454}"/>
              </a:ext>
            </a:extLst>
          </p:cNvPr>
          <p:cNvSpPr/>
          <p:nvPr/>
        </p:nvSpPr>
        <p:spPr>
          <a:xfrm>
            <a:off x="5700712" y="2638425"/>
            <a:ext cx="790575" cy="7905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3C0D85F-4E75-46B0-9AF6-0162EF1048AF}"/>
              </a:ext>
            </a:extLst>
          </p:cNvPr>
          <p:cNvSpPr txBox="1">
            <a:spLocks/>
          </p:cNvSpPr>
          <p:nvPr/>
        </p:nvSpPr>
        <p:spPr>
          <a:xfrm>
            <a:off x="4404130" y="3804138"/>
            <a:ext cx="3383737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4400" b="1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개요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495CF8-D476-408D-BC22-B1922EC277C3}"/>
              </a:ext>
            </a:extLst>
          </p:cNvPr>
          <p:cNvSpPr txBox="1">
            <a:spLocks/>
          </p:cNvSpPr>
          <p:nvPr/>
        </p:nvSpPr>
        <p:spPr>
          <a:xfrm>
            <a:off x="5923725" y="2749808"/>
            <a:ext cx="286798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86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424D6FE-0F9E-4C3F-961E-3F69152D81DB}"/>
              </a:ext>
            </a:extLst>
          </p:cNvPr>
          <p:cNvSpPr/>
          <p:nvPr/>
        </p:nvSpPr>
        <p:spPr>
          <a:xfrm>
            <a:off x="3699808" y="1615120"/>
            <a:ext cx="6937432" cy="406377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03A6F4-78E3-4A10-86D5-F437C3BEA2C7}"/>
              </a:ext>
            </a:extLst>
          </p:cNvPr>
          <p:cNvSpPr txBox="1"/>
          <p:nvPr/>
        </p:nvSpPr>
        <p:spPr>
          <a:xfrm>
            <a:off x="3656328" y="828430"/>
            <a:ext cx="7777866" cy="2393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>
              <a:lnSpc>
                <a:spcPct val="160000"/>
              </a:lnSpc>
            </a:pPr>
            <a:r>
              <a:rPr lang="ko-KR" altLang="en-US" sz="2400" kern="0" dirty="0">
                <a:solidFill>
                  <a:srgbClr val="0C447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코로나 </a:t>
            </a:r>
            <a:r>
              <a:rPr lang="en-US" altLang="ko-KR" sz="2400" kern="0" dirty="0">
                <a:solidFill>
                  <a:srgbClr val="0C4479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19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인한 학생들의 </a:t>
            </a:r>
            <a:r>
              <a:rPr lang="ko-KR" altLang="en-US" sz="2400" kern="0" spc="0" dirty="0">
                <a:solidFill>
                  <a:schemeClr val="accent2">
                    <a:lumMod val="75000"/>
                  </a:schemeClr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학교생활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속에서도 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확산 이전에 누릴 수 있던 대학에서의 커뮤니티 활동들을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spc="0" dirty="0">
                <a:solidFill>
                  <a:srgbClr val="00B05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온라인</a:t>
            </a:r>
            <a:r>
              <a:rPr lang="ko-KR" altLang="en-US" sz="2400" kern="0" spc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에서도 최대한 누릴 수 있도록 도움을 주는</a:t>
            </a:r>
            <a:endParaRPr lang="en-US" altLang="ko-KR" sz="2400" kern="0" spc="0" dirty="0"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kern="0" dirty="0">
                <a:solidFill>
                  <a:srgbClr val="0C47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학과별 매칭</a:t>
            </a:r>
            <a:r>
              <a:rPr lang="en-US" altLang="ko-KR" sz="2400" kern="0" dirty="0">
                <a:solidFill>
                  <a:srgbClr val="0C477E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400" kern="0" spc="0" dirty="0">
                <a:solidFill>
                  <a:srgbClr val="0C477E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어플리케이션</a:t>
            </a:r>
            <a:endParaRPr lang="en-US" altLang="ko-KR" sz="2400" kern="0" spc="0" dirty="0">
              <a:solidFill>
                <a:srgbClr val="0C477E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FF66B0-3850-411D-926E-5611D8B96970}"/>
              </a:ext>
            </a:extLst>
          </p:cNvPr>
          <p:cNvSpPr/>
          <p:nvPr/>
        </p:nvSpPr>
        <p:spPr>
          <a:xfrm>
            <a:off x="2224220" y="1506050"/>
            <a:ext cx="1432108" cy="675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FEEEE6-1725-4384-A383-2015C6734C4F}"/>
              </a:ext>
            </a:extLst>
          </p:cNvPr>
          <p:cNvGrpSpPr/>
          <p:nvPr/>
        </p:nvGrpSpPr>
        <p:grpSpPr>
          <a:xfrm>
            <a:off x="3854596" y="4108948"/>
            <a:ext cx="2467342" cy="2300478"/>
            <a:chOff x="3854596" y="4108948"/>
            <a:chExt cx="2467342" cy="2300478"/>
          </a:xfrm>
        </p:grpSpPr>
        <p:sp>
          <p:nvSpPr>
            <p:cNvPr id="13" name="사각형: 모서리가 접힌 도형 12">
              <a:extLst>
                <a:ext uri="{FF2B5EF4-FFF2-40B4-BE49-F238E27FC236}">
                  <a16:creationId xmlns:a16="http://schemas.microsoft.com/office/drawing/2014/main" id="{36804CE1-45BF-4511-8475-5C5D9C8E027C}"/>
                </a:ext>
              </a:extLst>
            </p:cNvPr>
            <p:cNvSpPr/>
            <p:nvPr/>
          </p:nvSpPr>
          <p:spPr>
            <a:xfrm>
              <a:off x="3864634" y="4416725"/>
              <a:ext cx="2001328" cy="1992701"/>
            </a:xfrm>
            <a:prstGeom prst="foldedCorner">
              <a:avLst/>
            </a:prstGeom>
            <a:gradFill>
              <a:gsLst>
                <a:gs pos="100000">
                  <a:srgbClr val="0C477F"/>
                </a:gs>
                <a:gs pos="14000">
                  <a:srgbClr val="08294C"/>
                </a:gs>
              </a:gsLst>
              <a:path path="circle">
                <a:fillToRect l="100000" t="100000"/>
              </a:path>
            </a:gradFill>
            <a:effectLst>
              <a:outerShdw blurRad="330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 학년이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다 지나가는데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..</a:t>
              </a:r>
            </a:p>
            <a:p>
              <a:pPr algn="ctr"/>
              <a:endParaRPr lang="en-US" altLang="ko-KR" sz="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아직 학과 친구들 얼굴도 못 봤어</a:t>
              </a:r>
            </a:p>
          </p:txBody>
        </p:sp>
        <p:pic>
          <p:nvPicPr>
            <p:cNvPr id="18" name="그래픽 17" descr="우는 얼굴(윤곽선) 단색으로 채워진">
              <a:extLst>
                <a:ext uri="{FF2B5EF4-FFF2-40B4-BE49-F238E27FC236}">
                  <a16:creationId xmlns:a16="http://schemas.microsoft.com/office/drawing/2014/main" id="{D4EBC4B9-62C1-44EC-ACFB-6CC618E0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66160" y="5924129"/>
              <a:ext cx="398275" cy="39827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5BBAA10-4D50-4151-934A-381133711E6F}"/>
                </a:ext>
              </a:extLst>
            </p:cNvPr>
            <p:cNvSpPr txBox="1"/>
            <p:nvPr/>
          </p:nvSpPr>
          <p:spPr>
            <a:xfrm>
              <a:off x="3854596" y="4108948"/>
              <a:ext cx="246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코로나 학번 </a:t>
              </a:r>
              <a:r>
                <a:rPr lang="en-US" altLang="ko-KR" sz="14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(20, 21</a:t>
              </a:r>
              <a:r>
                <a:rPr lang="ko-KR" altLang="en-US" sz="14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학번</a:t>
              </a:r>
              <a:r>
                <a:rPr lang="en-US" altLang="ko-KR" sz="14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1400" dirty="0">
                <a:solidFill>
                  <a:srgbClr val="0C477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277C463-9D25-4A19-94D0-E261E4C20E25}"/>
              </a:ext>
            </a:extLst>
          </p:cNvPr>
          <p:cNvGrpSpPr/>
          <p:nvPr/>
        </p:nvGrpSpPr>
        <p:grpSpPr>
          <a:xfrm>
            <a:off x="6497457" y="4119562"/>
            <a:ext cx="2616258" cy="2289864"/>
            <a:chOff x="6497457" y="4119562"/>
            <a:chExt cx="2616258" cy="2289864"/>
          </a:xfrm>
        </p:grpSpPr>
        <p:sp>
          <p:nvSpPr>
            <p:cNvPr id="20" name="사각형: 모서리가 접힌 도형 19">
              <a:extLst>
                <a:ext uri="{FF2B5EF4-FFF2-40B4-BE49-F238E27FC236}">
                  <a16:creationId xmlns:a16="http://schemas.microsoft.com/office/drawing/2014/main" id="{FB2E613C-8F9C-4205-9D6B-8C55366E79DF}"/>
                </a:ext>
              </a:extLst>
            </p:cNvPr>
            <p:cNvSpPr/>
            <p:nvPr/>
          </p:nvSpPr>
          <p:spPr>
            <a:xfrm>
              <a:off x="6497457" y="4416725"/>
              <a:ext cx="2001328" cy="1992701"/>
            </a:xfrm>
            <a:prstGeom prst="foldedCorner">
              <a:avLst/>
            </a:prstGeom>
            <a:gradFill>
              <a:gsLst>
                <a:gs pos="100000">
                  <a:srgbClr val="0C477F"/>
                </a:gs>
                <a:gs pos="12000">
                  <a:srgbClr val="08294C"/>
                </a:gs>
              </a:gsLst>
              <a:path path="circle">
                <a:fillToRect l="100000" t="100000"/>
              </a:path>
            </a:gradFill>
            <a:effectLst>
              <a:outerShdw blurRad="330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언택트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시대에도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대회나 공모전은 </a:t>
              </a:r>
              <a:endPara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나가고 싶은데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..</a:t>
              </a:r>
            </a:p>
            <a:p>
              <a:pPr algn="ctr"/>
              <a:endParaRPr lang="en-US" altLang="ko-KR" sz="1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/>
              <a:r>
                <a:rPr lang="ko-KR" altLang="en-US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어디서 사람을 찾지</a:t>
              </a:r>
              <a:r>
                <a:rPr lang="en-US" altLang="ko-KR" sz="16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?</a:t>
              </a:r>
            </a:p>
          </p:txBody>
        </p:sp>
        <p:pic>
          <p:nvPicPr>
            <p:cNvPr id="22" name="그래픽 21" descr="생각 풍선 윤곽선">
              <a:extLst>
                <a:ext uri="{FF2B5EF4-FFF2-40B4-BE49-F238E27FC236}">
                  <a16:creationId xmlns:a16="http://schemas.microsoft.com/office/drawing/2014/main" id="{4BC786BB-4593-4F11-AD5D-3E0219042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02670" y="5924129"/>
              <a:ext cx="461666" cy="461666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A1B93D-B46A-402B-A3F5-72BBD71C0345}"/>
                </a:ext>
              </a:extLst>
            </p:cNvPr>
            <p:cNvSpPr txBox="1"/>
            <p:nvPr/>
          </p:nvSpPr>
          <p:spPr>
            <a:xfrm>
              <a:off x="6646373" y="4119562"/>
              <a:ext cx="2467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언택트</a:t>
              </a:r>
              <a:r>
                <a:rPr lang="ko-KR" altLang="en-US" sz="14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시대 피해자들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6A3E065-10F7-4402-A9F8-A69802BD5250}"/>
              </a:ext>
            </a:extLst>
          </p:cNvPr>
          <p:cNvGrpSpPr/>
          <p:nvPr/>
        </p:nvGrpSpPr>
        <p:grpSpPr>
          <a:xfrm>
            <a:off x="9085140" y="4108948"/>
            <a:ext cx="2301120" cy="2300477"/>
            <a:chOff x="9085140" y="4108948"/>
            <a:chExt cx="2301120" cy="2300477"/>
          </a:xfrm>
        </p:grpSpPr>
        <p:sp>
          <p:nvSpPr>
            <p:cNvPr id="24" name="사각형: 모서리가 접힌 도형 23">
              <a:extLst>
                <a:ext uri="{FF2B5EF4-FFF2-40B4-BE49-F238E27FC236}">
                  <a16:creationId xmlns:a16="http://schemas.microsoft.com/office/drawing/2014/main" id="{E4F4B3B5-53FC-4B80-ADAF-C68FFA466C00}"/>
                </a:ext>
              </a:extLst>
            </p:cNvPr>
            <p:cNvSpPr/>
            <p:nvPr/>
          </p:nvSpPr>
          <p:spPr>
            <a:xfrm>
              <a:off x="9130280" y="4416724"/>
              <a:ext cx="2001328" cy="1992701"/>
            </a:xfrm>
            <a:prstGeom prst="foldedCorner">
              <a:avLst/>
            </a:prstGeom>
            <a:gradFill>
              <a:gsLst>
                <a:gs pos="100000">
                  <a:srgbClr val="0C477F"/>
                </a:gs>
                <a:gs pos="12000">
                  <a:srgbClr val="08294C"/>
                </a:gs>
              </a:gsLst>
              <a:path path="circle">
                <a:fillToRect l="100000" t="100000"/>
              </a:path>
            </a:gradFill>
            <a:effectLst>
              <a:outerShdw blurRad="3302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전공 과목 팀플을</a:t>
              </a:r>
              <a:endParaRPr lang="en-US" altLang="ko-KR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해야 하는데</a:t>
              </a:r>
              <a:r>
                <a:rPr lang="en-US" altLang="ko-KR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..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prstClr val="white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오프라인에선</a:t>
              </a:r>
              <a:endParaRPr lang="en-US" altLang="ko-KR" sz="16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쑥스러워서</a:t>
              </a:r>
              <a:endParaRPr lang="en-US" altLang="ko-KR" sz="160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팀을 못 구하겠어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rPr>
                <a:t>..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084812-E190-4E86-A6E9-147C2B59BC6C}"/>
                </a:ext>
              </a:extLst>
            </p:cNvPr>
            <p:cNvSpPr txBox="1"/>
            <p:nvPr/>
          </p:nvSpPr>
          <p:spPr>
            <a:xfrm>
              <a:off x="9085140" y="4108948"/>
              <a:ext cx="2301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소심이</a:t>
              </a:r>
              <a:r>
                <a:rPr lang="en-US" altLang="ko-KR" sz="14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4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쭈꾸미</a:t>
              </a:r>
              <a:r>
                <a:rPr lang="en-US" altLang="ko-KR" sz="14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/</a:t>
              </a:r>
              <a:r>
                <a:rPr lang="ko-KR" altLang="en-US" sz="14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부끄럼쟁이</a:t>
              </a:r>
            </a:p>
          </p:txBody>
        </p:sp>
        <p:pic>
          <p:nvPicPr>
            <p:cNvPr id="29" name="그래픽 28" descr="혼란스런 얼굴(윤곽선) 단색으로 채워진">
              <a:extLst>
                <a:ext uri="{FF2B5EF4-FFF2-40B4-BE49-F238E27FC236}">
                  <a16:creationId xmlns:a16="http://schemas.microsoft.com/office/drawing/2014/main" id="{085D8ED1-9034-4511-B50A-0B307D3B6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910982" y="5931125"/>
              <a:ext cx="447674" cy="447674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6ABE02-679F-4C17-8842-EA18F35C61F7}"/>
              </a:ext>
            </a:extLst>
          </p:cNvPr>
          <p:cNvSpPr/>
          <p:nvPr/>
        </p:nvSpPr>
        <p:spPr>
          <a:xfrm>
            <a:off x="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3">
            <a:extLst>
              <a:ext uri="{FF2B5EF4-FFF2-40B4-BE49-F238E27FC236}">
                <a16:creationId xmlns:a16="http://schemas.microsoft.com/office/drawing/2014/main" id="{6B33E057-FB42-4094-B25A-B4B2F091AB59}"/>
              </a:ext>
            </a:extLst>
          </p:cNvPr>
          <p:cNvSpPr/>
          <p:nvPr/>
        </p:nvSpPr>
        <p:spPr>
          <a:xfrm>
            <a:off x="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207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8869341-C6F5-463A-BE07-4B141BD903F6}"/>
              </a:ext>
            </a:extLst>
          </p:cNvPr>
          <p:cNvSpPr/>
          <p:nvPr/>
        </p:nvSpPr>
        <p:spPr>
          <a:xfrm>
            <a:off x="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71E737-64ED-4289-8BEC-42F4DB5E9D0A}"/>
              </a:ext>
            </a:extLst>
          </p:cNvPr>
          <p:cNvSpPr/>
          <p:nvPr/>
        </p:nvSpPr>
        <p:spPr>
          <a:xfrm>
            <a:off x="104775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85F4F03-EFED-4FD4-9715-D263F1BCCEC5}"/>
              </a:ext>
            </a:extLst>
          </p:cNvPr>
          <p:cNvSpPr txBox="1">
            <a:spLocks/>
          </p:cNvSpPr>
          <p:nvPr/>
        </p:nvSpPr>
        <p:spPr>
          <a:xfrm>
            <a:off x="0" y="1615120"/>
            <a:ext cx="2879833" cy="1033189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ysClr val="window" lastClr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2EBAEB7-5763-46AD-9D55-6B6DB24103D1}"/>
              </a:ext>
            </a:extLst>
          </p:cNvPr>
          <p:cNvSpPr txBox="1">
            <a:spLocks/>
          </p:cNvSpPr>
          <p:nvPr/>
        </p:nvSpPr>
        <p:spPr>
          <a:xfrm>
            <a:off x="37110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6F110E5-7351-4A64-A172-01F8B0CC6929}"/>
              </a:ext>
            </a:extLst>
          </p:cNvPr>
          <p:cNvSpPr txBox="1">
            <a:spLocks/>
          </p:cNvSpPr>
          <p:nvPr/>
        </p:nvSpPr>
        <p:spPr>
          <a:xfrm>
            <a:off x="8007" y="2694092"/>
            <a:ext cx="2879833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소개</a:t>
            </a:r>
          </a:p>
        </p:txBody>
      </p:sp>
      <p:pic>
        <p:nvPicPr>
          <p:cNvPr id="6" name="그래픽 5" descr="코로나 19 윤곽선">
            <a:extLst>
              <a:ext uri="{FF2B5EF4-FFF2-40B4-BE49-F238E27FC236}">
                <a16:creationId xmlns:a16="http://schemas.microsoft.com/office/drawing/2014/main" id="{8D2599D4-2099-436F-BA39-95B072692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7205" y="600196"/>
            <a:ext cx="514600" cy="514600"/>
          </a:xfrm>
          <a:prstGeom prst="rect">
            <a:avLst/>
          </a:prstGeom>
        </p:spPr>
      </p:pic>
      <p:pic>
        <p:nvPicPr>
          <p:cNvPr id="3" name="그래픽 2" descr="사용자 단색으로 채워진">
            <a:extLst>
              <a:ext uri="{FF2B5EF4-FFF2-40B4-BE49-F238E27FC236}">
                <a16:creationId xmlns:a16="http://schemas.microsoft.com/office/drawing/2014/main" id="{2F276405-82DB-4898-BDCB-F0327EF101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73372" y="3537826"/>
            <a:ext cx="573657" cy="573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058D1A-E74B-4A77-B634-95710F8DDC95}"/>
              </a:ext>
            </a:extLst>
          </p:cNvPr>
          <p:cNvSpPr txBox="1"/>
          <p:nvPr/>
        </p:nvSpPr>
        <p:spPr>
          <a:xfrm>
            <a:off x="3656328" y="3567021"/>
            <a:ext cx="4623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C477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이런 사람들이 필요한 어플리케이션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179A76BE-05D0-42DA-A89D-627105AC5E96}"/>
              </a:ext>
            </a:extLst>
          </p:cNvPr>
          <p:cNvCxnSpPr/>
          <p:nvPr/>
        </p:nvCxnSpPr>
        <p:spPr>
          <a:xfrm>
            <a:off x="3699808" y="3195915"/>
            <a:ext cx="3120092" cy="0"/>
          </a:xfrm>
          <a:prstGeom prst="line">
            <a:avLst/>
          </a:prstGeom>
          <a:ln w="44450">
            <a:solidFill>
              <a:srgbClr val="FA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래픽 35" descr="별 단색으로 채워진">
            <a:extLst>
              <a:ext uri="{FF2B5EF4-FFF2-40B4-BE49-F238E27FC236}">
                <a16:creationId xmlns:a16="http://schemas.microsoft.com/office/drawing/2014/main" id="{70FE77B9-6244-4A2A-9348-D7B8530DCC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775466" y="2626453"/>
            <a:ext cx="406384" cy="406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그래픽 37" descr="별 단색으로 채워진">
            <a:extLst>
              <a:ext uri="{FF2B5EF4-FFF2-40B4-BE49-F238E27FC236}">
                <a16:creationId xmlns:a16="http://schemas.microsoft.com/office/drawing/2014/main" id="{0F4118F4-C5A9-485D-8325-616D7A7BAE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54858" y="2865979"/>
            <a:ext cx="253984" cy="2539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552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 dir="r"/>
      </p:transition>
    </mc:Choice>
    <mc:Fallback xmlns="">
      <p:transition spd="med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9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4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6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6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/>
      <p:bldP spid="15" grpId="0"/>
      <p:bldP spid="1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56ABE02-679F-4C17-8842-EA18F35C61F7}"/>
              </a:ext>
            </a:extLst>
          </p:cNvPr>
          <p:cNvSpPr/>
          <p:nvPr/>
        </p:nvSpPr>
        <p:spPr>
          <a:xfrm>
            <a:off x="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3">
            <a:extLst>
              <a:ext uri="{FF2B5EF4-FFF2-40B4-BE49-F238E27FC236}">
                <a16:creationId xmlns:a16="http://schemas.microsoft.com/office/drawing/2014/main" id="{6B33E057-FB42-4094-B25A-B4B2F091AB59}"/>
              </a:ext>
            </a:extLst>
          </p:cNvPr>
          <p:cNvSpPr/>
          <p:nvPr/>
        </p:nvSpPr>
        <p:spPr>
          <a:xfrm>
            <a:off x="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207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8869341-C6F5-463A-BE07-4B141BD903F6}"/>
              </a:ext>
            </a:extLst>
          </p:cNvPr>
          <p:cNvSpPr/>
          <p:nvPr/>
        </p:nvSpPr>
        <p:spPr>
          <a:xfrm>
            <a:off x="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85F4F03-EFED-4FD4-9715-D263F1BCCEC5}"/>
              </a:ext>
            </a:extLst>
          </p:cNvPr>
          <p:cNvSpPr txBox="1">
            <a:spLocks/>
          </p:cNvSpPr>
          <p:nvPr/>
        </p:nvSpPr>
        <p:spPr>
          <a:xfrm>
            <a:off x="0" y="1615120"/>
            <a:ext cx="2879833" cy="1033189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ysClr val="window" lastClr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6F110E5-7351-4A64-A172-01F8B0CC6929}"/>
              </a:ext>
            </a:extLst>
          </p:cNvPr>
          <p:cNvSpPr txBox="1">
            <a:spLocks/>
          </p:cNvSpPr>
          <p:nvPr/>
        </p:nvSpPr>
        <p:spPr>
          <a:xfrm>
            <a:off x="12010" y="2683479"/>
            <a:ext cx="2879833" cy="582509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주요내용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F4CCAF-85A6-49DD-8304-EBD04E3AB0E0}"/>
              </a:ext>
            </a:extLst>
          </p:cNvPr>
          <p:cNvSpPr/>
          <p:nvPr/>
        </p:nvSpPr>
        <p:spPr>
          <a:xfrm>
            <a:off x="104775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02B35E4-3BD8-4E8D-9B09-893A8569C661}"/>
              </a:ext>
            </a:extLst>
          </p:cNvPr>
          <p:cNvSpPr txBox="1">
            <a:spLocks/>
          </p:cNvSpPr>
          <p:nvPr/>
        </p:nvSpPr>
        <p:spPr>
          <a:xfrm>
            <a:off x="37110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B8E66C-42CD-4680-8287-57C746237837}"/>
              </a:ext>
            </a:extLst>
          </p:cNvPr>
          <p:cNvSpPr txBox="1"/>
          <p:nvPr/>
        </p:nvSpPr>
        <p:spPr>
          <a:xfrm>
            <a:off x="3250940" y="500946"/>
            <a:ext cx="9931651" cy="5787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4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 </a:t>
            </a:r>
            <a:r>
              <a:rPr lang="ko-KR" altLang="en-US" sz="1800" b="1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재학인증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재학증명서를 등록하여 자신의 학교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학과 증명</a:t>
            </a:r>
            <a:endParaRPr lang="en-US" altLang="ko-KR" sz="1800" kern="0" spc="-4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4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-4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태그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</a:t>
            </a:r>
            <a:r>
              <a:rPr lang="ko-KR" altLang="en-US" kern="0" spc="-4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 별로 구분된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태그를 이용해 자신이 원하는 인물상을 나타냄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ex)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최신순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정확도순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추천순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스터디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동아리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튜터링 등</a:t>
            </a:r>
            <a:endParaRPr lang="en-US" altLang="ko-KR" sz="1800" kern="0" spc="-4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800" kern="0" spc="-4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-4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카테고리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분류의 카테고리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        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동아리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친목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공모전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대회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나의 학과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ko-KR" altLang="en-US" sz="14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4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4. </a:t>
            </a:r>
            <a:r>
              <a:rPr lang="en-US" altLang="ko-KR" sz="1800" b="1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800" b="1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매칭 리스트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매칭을 원하는 인물들의 특성이 적힌 리스트를 보여줌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4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5.  </a:t>
            </a:r>
            <a:r>
              <a:rPr lang="ko-KR" altLang="en-US" sz="1800" b="1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매칭 평점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매칭을 완료한 인물을 일정 기간 이후 평가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4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R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kern="0" spc="-40" dirty="0"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6.  </a:t>
            </a:r>
            <a:r>
              <a:rPr lang="ko-KR" altLang="en-US" sz="1800" b="1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채팅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상대와 매칭이 성사된 경우 매칭한 상대와 채팅을 통해 교류 가능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marR="0" indent="-28575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ko-KR" altLang="en-US" sz="14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7.  </a:t>
            </a:r>
            <a:r>
              <a:rPr lang="en-US" altLang="ko-KR" sz="1800" b="1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</a:t>
            </a:r>
            <a:r>
              <a:rPr lang="ko-KR" altLang="en-US" sz="1800" b="1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알고리즘 추천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평가기반으로 딥러닝을 하여 인물 추천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-4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  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매칭 평점 값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자신과 상대방의 태그 속성값을 기반으로 자신에게 맞는 상대를 추천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marR="0" indent="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spc="-40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-   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추천순 태그 및 </a:t>
            </a:r>
            <a:r>
              <a:rPr lang="en-US" altLang="ko-KR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AI</a:t>
            </a:r>
            <a:r>
              <a:rPr lang="ko-KR" altLang="en-US" sz="1800" kern="0" spc="-4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추천 항목에 대해 적용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486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 dir="r"/>
      </p:transition>
    </mc:Choice>
    <mc:Fallback xmlns="">
      <p:transition spd="med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B83AFC-0366-470B-A559-A2DC07BFDED7}"/>
              </a:ext>
            </a:extLst>
          </p:cNvPr>
          <p:cNvSpPr/>
          <p:nvPr/>
        </p:nvSpPr>
        <p:spPr>
          <a:xfrm>
            <a:off x="-287655" y="5013846"/>
            <a:ext cx="6743935" cy="987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C2CDD2-F4E4-4F4B-91B6-79E9406798A4}"/>
              </a:ext>
            </a:extLst>
          </p:cNvPr>
          <p:cNvSpPr/>
          <p:nvPr/>
        </p:nvSpPr>
        <p:spPr>
          <a:xfrm>
            <a:off x="-287655" y="1963430"/>
            <a:ext cx="6743935" cy="987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EC4C7CF-7F62-4C57-B58D-259796514324}"/>
              </a:ext>
            </a:extLst>
          </p:cNvPr>
          <p:cNvGrpSpPr/>
          <p:nvPr/>
        </p:nvGrpSpPr>
        <p:grpSpPr>
          <a:xfrm>
            <a:off x="3279915" y="1228234"/>
            <a:ext cx="11443507" cy="1985734"/>
            <a:chOff x="3279915" y="1228234"/>
            <a:chExt cx="11443507" cy="1985734"/>
          </a:xfrm>
        </p:grpSpPr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6F747F45-562C-4214-BE55-A0CA3DE3FC75}"/>
                </a:ext>
              </a:extLst>
            </p:cNvPr>
            <p:cNvSpPr/>
            <p:nvPr/>
          </p:nvSpPr>
          <p:spPr>
            <a:xfrm>
              <a:off x="6492862" y="2162194"/>
              <a:ext cx="1432147" cy="580962"/>
            </a:xfrm>
            <a:prstGeom prst="rightArrow">
              <a:avLst>
                <a:gd name="adj1" fmla="val 50000"/>
                <a:gd name="adj2" fmla="val 85927"/>
              </a:avLst>
            </a:prstGeom>
            <a:gradFill>
              <a:gsLst>
                <a:gs pos="100000">
                  <a:schemeClr val="accent1">
                    <a:lumMod val="75000"/>
                  </a:schemeClr>
                </a:gs>
                <a:gs pos="31000">
                  <a:srgbClr val="C62918"/>
                </a:gs>
                <a:gs pos="32000">
                  <a:schemeClr val="accent1">
                    <a:lumMod val="75000"/>
                  </a:schemeClr>
                </a:gs>
              </a:gsLst>
              <a:lin ang="2400000" scaled="0"/>
            </a:gradFill>
            <a:ln>
              <a:noFill/>
            </a:ln>
            <a:effectLst>
              <a:outerShdw blurRad="241300" dist="381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15C5CA4-7F7A-44DF-B792-12E5F8AF164F}"/>
                </a:ext>
              </a:extLst>
            </p:cNvPr>
            <p:cNvGrpSpPr/>
            <p:nvPr/>
          </p:nvGrpSpPr>
          <p:grpSpPr>
            <a:xfrm>
              <a:off x="3279915" y="1228234"/>
              <a:ext cx="6515100" cy="1952749"/>
              <a:chOff x="3279915" y="1197754"/>
              <a:chExt cx="6515100" cy="1952749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244FC1B-DF28-43E8-922F-27AA7CBD4462}"/>
                  </a:ext>
                </a:extLst>
              </p:cNvPr>
              <p:cNvSpPr txBox="1"/>
              <p:nvPr/>
            </p:nvSpPr>
            <p:spPr>
              <a:xfrm>
                <a:off x="3306836" y="1606875"/>
                <a:ext cx="3178019" cy="1543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000" kern="0" dirty="0">
                    <a:solidFill>
                      <a:srgbClr val="C62918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에</a:t>
                </a:r>
                <a:r>
                  <a:rPr lang="ko-KR" altLang="en-US" sz="2000" kern="0" spc="0" dirty="0">
                    <a:solidFill>
                      <a:srgbClr val="C62918"/>
                    </a:solidFill>
                    <a:effectLst/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브리타임</a:t>
                </a:r>
                <a:r>
                  <a:rPr lang="ko-KR" altLang="en-US" sz="2000" kern="0" spc="0" dirty="0">
                    <a:solidFill>
                      <a:srgbClr val="00000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특화 기능</a:t>
                </a:r>
                <a:r>
                  <a:rPr lang="en-US" altLang="ko-KR" sz="2000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: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학교별로 구분된 게시판</a:t>
                </a:r>
                <a:endParaRPr lang="en-US" altLang="ko-KR" kern="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시간표 기능</a:t>
                </a:r>
                <a:endParaRPr lang="en-US" altLang="ko-KR" kern="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각종 학교 연관 편의 기능</a:t>
                </a:r>
                <a:endParaRPr lang="ko-KR" altLang="en-US" sz="20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0D074A-7846-4571-9506-587FB72C0E3A}"/>
                  </a:ext>
                </a:extLst>
              </p:cNvPr>
              <p:cNvSpPr txBox="1"/>
              <p:nvPr/>
            </p:nvSpPr>
            <p:spPr>
              <a:xfrm>
                <a:off x="3279915" y="1197754"/>
                <a:ext cx="6515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kern="0" spc="0" dirty="0">
                    <a:solidFill>
                      <a:srgbClr val="00000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비슷한 점 </a:t>
                </a:r>
                <a:r>
                  <a:rPr lang="en-US" altLang="ko-KR" sz="2000" kern="0" spc="0" dirty="0">
                    <a:solidFill>
                      <a:srgbClr val="00000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</a:t>
                </a:r>
                <a:r>
                  <a:rPr lang="ko-KR" altLang="en-US" sz="2000" kern="0" spc="0" dirty="0">
                    <a:solidFill>
                      <a:srgbClr val="00000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학교별 커뮤니케이션 앱</a:t>
                </a:r>
                <a:endParaRPr lang="ko-KR" altLang="en-US" sz="2000" dirty="0"/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8C5DC8C-8BA2-4FC1-87AB-5064ED021715}"/>
                </a:ext>
              </a:extLst>
            </p:cNvPr>
            <p:cNvGrpSpPr/>
            <p:nvPr/>
          </p:nvGrpSpPr>
          <p:grpSpPr>
            <a:xfrm>
              <a:off x="8200314" y="1743500"/>
              <a:ext cx="6523108" cy="1470468"/>
              <a:chOff x="8200314" y="1713020"/>
              <a:chExt cx="6523108" cy="1470468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9FEBC9-5716-4B32-B2B6-0F3BB6BE23BD}"/>
                  </a:ext>
                </a:extLst>
              </p:cNvPr>
              <p:cNvSpPr txBox="1"/>
              <p:nvPr/>
            </p:nvSpPr>
            <p:spPr>
              <a:xfrm>
                <a:off x="8200314" y="1713020"/>
                <a:ext cx="13114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kern="0" dirty="0">
                    <a:solidFill>
                      <a:srgbClr val="0C4479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차별</a:t>
                </a:r>
                <a:r>
                  <a:rPr lang="ko-KR" altLang="en-US" sz="2400" kern="0" spc="0" dirty="0">
                    <a:solidFill>
                      <a:srgbClr val="0C4479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점 </a:t>
                </a:r>
                <a:r>
                  <a:rPr lang="en-US" altLang="ko-KR" sz="2400" kern="0" spc="0" dirty="0">
                    <a:solidFill>
                      <a:srgbClr val="0C4479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: 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0C95FF-B742-4106-AF62-C3A718C6B71B}"/>
                  </a:ext>
                </a:extLst>
              </p:cNvPr>
              <p:cNvSpPr txBox="1"/>
              <p:nvPr/>
            </p:nvSpPr>
            <p:spPr>
              <a:xfrm>
                <a:off x="8208322" y="2113130"/>
                <a:ext cx="6515100" cy="1070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Tx/>
                  <a:buChar char="-"/>
                </a:pPr>
                <a:r>
                  <a:rPr lang="ko-KR" altLang="en-US" kern="0" dirty="0">
                    <a:solidFill>
                      <a:srgbClr val="0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학과별 커뮤니케이션 기능</a:t>
                </a:r>
                <a:endParaRPr lang="en-US" altLang="ko-KR" kern="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특화된 팀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(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단체</a:t>
                </a:r>
                <a:r>
                  <a:rPr lang="en-US" altLang="ko-KR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)</a:t>
                </a: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활동 지원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전용 매칭 시스템 지원</a:t>
                </a:r>
              </a:p>
            </p:txBody>
          </p:sp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454DC79-80B1-496E-A15A-68A24C0A1182}"/>
              </a:ext>
            </a:extLst>
          </p:cNvPr>
          <p:cNvGrpSpPr/>
          <p:nvPr/>
        </p:nvGrpSpPr>
        <p:grpSpPr>
          <a:xfrm>
            <a:off x="3359767" y="3686175"/>
            <a:ext cx="4565242" cy="694493"/>
            <a:chOff x="3359767" y="3686175"/>
            <a:chExt cx="4565242" cy="694493"/>
          </a:xfrm>
        </p:grpSpPr>
        <p:pic>
          <p:nvPicPr>
            <p:cNvPr id="2052" name="Picture 4" descr="포켓유니브 - 나무위키">
              <a:extLst>
                <a:ext uri="{FF2B5EF4-FFF2-40B4-BE49-F238E27FC236}">
                  <a16:creationId xmlns:a16="http://schemas.microsoft.com/office/drawing/2014/main" id="{9676006A-6604-4659-B66C-8DEC115DAA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9767" y="3686175"/>
              <a:ext cx="694493" cy="694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19CB9E4-F92E-4054-9D90-CC8CAE9E12D6}"/>
                </a:ext>
              </a:extLst>
            </p:cNvPr>
            <p:cNvSpPr txBox="1"/>
            <p:nvPr/>
          </p:nvSpPr>
          <p:spPr>
            <a:xfrm>
              <a:off x="4175265" y="3747670"/>
              <a:ext cx="37497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674FE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포켓 유니브</a:t>
              </a:r>
              <a:r>
                <a:rPr lang="ko-KR" altLang="en-US" sz="28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랑도 달라요</a:t>
              </a:r>
              <a:r>
                <a:rPr lang="en-US" altLang="ko-KR" sz="28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!</a:t>
              </a:r>
              <a:endParaRPr lang="ko-KR" altLang="en-US" sz="2800" dirty="0">
                <a:solidFill>
                  <a:srgbClr val="0C477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ADC71C-850D-459D-B305-3DA52DD4DEC0}"/>
              </a:ext>
            </a:extLst>
          </p:cNvPr>
          <p:cNvGrpSpPr/>
          <p:nvPr/>
        </p:nvGrpSpPr>
        <p:grpSpPr>
          <a:xfrm>
            <a:off x="3279915" y="4423942"/>
            <a:ext cx="11435499" cy="2009014"/>
            <a:chOff x="3279915" y="4423942"/>
            <a:chExt cx="11435499" cy="2009014"/>
          </a:xfrm>
        </p:grpSpPr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DC5ACCDF-0FAD-49A0-8583-024E129268B7}"/>
                </a:ext>
              </a:extLst>
            </p:cNvPr>
            <p:cNvSpPr/>
            <p:nvPr/>
          </p:nvSpPr>
          <p:spPr>
            <a:xfrm>
              <a:off x="6492862" y="5186193"/>
              <a:ext cx="1432147" cy="580962"/>
            </a:xfrm>
            <a:prstGeom prst="rightArrow">
              <a:avLst>
                <a:gd name="adj1" fmla="val 50000"/>
                <a:gd name="adj2" fmla="val 85927"/>
              </a:avLst>
            </a:prstGeom>
            <a:gradFill>
              <a:gsLst>
                <a:gs pos="32000">
                  <a:srgbClr val="674FEE"/>
                </a:gs>
                <a:gs pos="87755">
                  <a:schemeClr val="accent1">
                    <a:lumMod val="75000"/>
                  </a:schemeClr>
                </a:gs>
                <a:gs pos="34000">
                  <a:schemeClr val="accent1">
                    <a:lumMod val="75000"/>
                  </a:schemeClr>
                </a:gs>
              </a:gsLst>
              <a:lin ang="2400000" scaled="0"/>
            </a:gradFill>
            <a:ln>
              <a:noFill/>
            </a:ln>
            <a:effectLst>
              <a:outerShdw blurRad="241300" dist="38100" dir="2700000" sx="94000" sy="94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32B8753-485C-4E22-8AC6-58E3A27F71DB}"/>
                </a:ext>
              </a:extLst>
            </p:cNvPr>
            <p:cNvGrpSpPr/>
            <p:nvPr/>
          </p:nvGrpSpPr>
          <p:grpSpPr>
            <a:xfrm>
              <a:off x="3279915" y="4423942"/>
              <a:ext cx="6515100" cy="1986569"/>
              <a:chOff x="3279915" y="4423942"/>
              <a:chExt cx="6515100" cy="1986569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051097A-93C9-45F7-A100-9BD59DC1B723}"/>
                  </a:ext>
                </a:extLst>
              </p:cNvPr>
              <p:cNvSpPr txBox="1"/>
              <p:nvPr/>
            </p:nvSpPr>
            <p:spPr>
              <a:xfrm>
                <a:off x="3279915" y="4866883"/>
                <a:ext cx="3090405" cy="1543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000" kern="0" dirty="0">
                    <a:solidFill>
                      <a:srgbClr val="674FEE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포켓 유니브</a:t>
                </a:r>
                <a:r>
                  <a:rPr lang="ko-KR" altLang="en-US" sz="2000" kern="0" spc="0" dirty="0">
                    <a:solidFill>
                      <a:srgbClr val="00000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특화 기능</a:t>
                </a:r>
                <a:r>
                  <a:rPr lang="en-US" altLang="ko-KR" sz="2000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: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수업 별 채팅</a:t>
                </a:r>
                <a:endParaRPr lang="en-US" altLang="ko-KR" kern="0" dirty="0">
                  <a:solidFill>
                    <a:srgbClr val="0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전국의 유사한 과목별 </a:t>
                </a:r>
                <a:r>
                  <a:rPr lang="en-US" altLang="ko-KR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Q&amp;A 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ko-KR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전국단위 커뮤니티</a:t>
                </a:r>
                <a:endParaRPr lang="ko-KR" altLang="en-US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4C296C0-30D7-4A16-9ED0-F034FE129946}"/>
                  </a:ext>
                </a:extLst>
              </p:cNvPr>
              <p:cNvSpPr txBox="1"/>
              <p:nvPr/>
            </p:nvSpPr>
            <p:spPr>
              <a:xfrm>
                <a:off x="3279915" y="4423942"/>
                <a:ext cx="65151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000" kern="0" spc="0" dirty="0">
                    <a:solidFill>
                      <a:srgbClr val="00000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비슷한 점 </a:t>
                </a:r>
                <a:r>
                  <a:rPr lang="en-US" altLang="ko-KR" sz="2000" kern="0" spc="0" dirty="0">
                    <a:solidFill>
                      <a:srgbClr val="00000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: </a:t>
                </a:r>
                <a:r>
                  <a:rPr lang="ko-KR" altLang="en-US" sz="2000" kern="0" spc="0" dirty="0">
                    <a:solidFill>
                      <a:srgbClr val="00000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전국단위 유사한 </a:t>
                </a:r>
                <a:r>
                  <a:rPr lang="ko-KR" altLang="en-US" sz="2000" kern="0" dirty="0">
                    <a:solidFill>
                      <a:srgbClr val="0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수업 별</a:t>
                </a:r>
                <a:r>
                  <a:rPr lang="ko-KR" altLang="en-US" sz="2000" kern="0" spc="0" dirty="0">
                    <a:solidFill>
                      <a:srgbClr val="000000"/>
                    </a:solidFill>
                    <a:effectLst/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커뮤니케이션 앱</a:t>
                </a:r>
                <a:endParaRPr lang="ko-KR" altLang="en-US" sz="2000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B6C1AC3-3BF9-4ED9-8E84-68FBE4B33DA0}"/>
                </a:ext>
              </a:extLst>
            </p:cNvPr>
            <p:cNvGrpSpPr/>
            <p:nvPr/>
          </p:nvGrpSpPr>
          <p:grpSpPr>
            <a:xfrm>
              <a:off x="8200314" y="4907632"/>
              <a:ext cx="6515100" cy="1525324"/>
              <a:chOff x="8200314" y="4907632"/>
              <a:chExt cx="6515100" cy="152532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0A4B09C-F990-4772-BFDE-51185AF659F2}"/>
                  </a:ext>
                </a:extLst>
              </p:cNvPr>
              <p:cNvSpPr txBox="1"/>
              <p:nvPr/>
            </p:nvSpPr>
            <p:spPr>
              <a:xfrm>
                <a:off x="8208322" y="4907632"/>
                <a:ext cx="142284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400" kern="0" dirty="0">
                    <a:solidFill>
                      <a:srgbClr val="0C4479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차별</a:t>
                </a:r>
                <a:r>
                  <a:rPr lang="ko-KR" altLang="en-US" sz="2400" kern="0" spc="0" dirty="0">
                    <a:solidFill>
                      <a:srgbClr val="0C4479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점 </a:t>
                </a:r>
                <a:r>
                  <a:rPr lang="en-US" altLang="ko-KR" sz="2400" kern="0" spc="0" dirty="0">
                    <a:solidFill>
                      <a:srgbClr val="0C4479"/>
                    </a:solidFill>
                    <a:effectLst/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: 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2307657-EAED-446F-9A4F-7F64EC9A106D}"/>
                  </a:ext>
                </a:extLst>
              </p:cNvPr>
              <p:cNvSpPr txBox="1"/>
              <p:nvPr/>
            </p:nvSpPr>
            <p:spPr>
              <a:xfrm>
                <a:off x="8200314" y="5362598"/>
                <a:ext cx="6515100" cy="10703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같은 학과 별 커뮤니케이션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학과와 태그 기반 그룹핑</a:t>
                </a:r>
                <a:endPara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  <a:p>
                <a:pPr marL="285750" indent="-285750">
                  <a:lnSpc>
                    <a:spcPct val="120000"/>
                  </a:lnSpc>
                  <a:buFontTx/>
                  <a:buChar char="-"/>
                </a:pPr>
                <a:r>
                  <a:rPr lang="ko-KR" altLang="en-US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전용 매칭 시스템</a:t>
                </a: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C5C3A9-D7A0-4DA6-AA85-FC3775748DC1}"/>
              </a:ext>
            </a:extLst>
          </p:cNvPr>
          <p:cNvGrpSpPr/>
          <p:nvPr/>
        </p:nvGrpSpPr>
        <p:grpSpPr>
          <a:xfrm>
            <a:off x="3279915" y="514349"/>
            <a:ext cx="5032147" cy="694493"/>
            <a:chOff x="3279915" y="514349"/>
            <a:chExt cx="5032147" cy="694493"/>
          </a:xfrm>
        </p:grpSpPr>
        <p:pic>
          <p:nvPicPr>
            <p:cNvPr id="2050" name="Picture 2" descr="에브리타임 - 나무위키">
              <a:extLst>
                <a:ext uri="{FF2B5EF4-FFF2-40B4-BE49-F238E27FC236}">
                  <a16:creationId xmlns:a16="http://schemas.microsoft.com/office/drawing/2014/main" id="{936CA456-C675-4A14-B3C8-FE11F48F64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260" y="514349"/>
              <a:ext cx="694493" cy="694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E30167-E50A-496A-AA0D-16382DE0996F}"/>
                </a:ext>
              </a:extLst>
            </p:cNvPr>
            <p:cNvSpPr txBox="1"/>
            <p:nvPr/>
          </p:nvSpPr>
          <p:spPr>
            <a:xfrm>
              <a:off x="3279915" y="628490"/>
              <a:ext cx="5032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우린        </a:t>
              </a:r>
              <a:r>
                <a:rPr lang="ko-KR" altLang="en-US" sz="2800" dirty="0">
                  <a:solidFill>
                    <a:srgbClr val="C62918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에브리타임</a:t>
              </a:r>
              <a:r>
                <a:rPr lang="ko-KR" altLang="en-US" sz="28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이랑 달라요</a:t>
              </a:r>
              <a:r>
                <a:rPr lang="en-US" altLang="ko-KR" sz="2800" dirty="0">
                  <a:solidFill>
                    <a:srgbClr val="0C477E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!</a:t>
              </a:r>
              <a:endParaRPr lang="ko-KR" altLang="en-US" sz="2800" dirty="0">
                <a:solidFill>
                  <a:srgbClr val="0C477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6ABE02-679F-4C17-8842-EA18F35C61F7}"/>
              </a:ext>
            </a:extLst>
          </p:cNvPr>
          <p:cNvSpPr/>
          <p:nvPr/>
        </p:nvSpPr>
        <p:spPr>
          <a:xfrm>
            <a:off x="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3">
            <a:extLst>
              <a:ext uri="{FF2B5EF4-FFF2-40B4-BE49-F238E27FC236}">
                <a16:creationId xmlns:a16="http://schemas.microsoft.com/office/drawing/2014/main" id="{6B33E057-FB42-4094-B25A-B4B2F091AB59}"/>
              </a:ext>
            </a:extLst>
          </p:cNvPr>
          <p:cNvSpPr/>
          <p:nvPr/>
        </p:nvSpPr>
        <p:spPr>
          <a:xfrm>
            <a:off x="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520700" dist="38100" dir="8100000" sx="110000" sy="11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8869341-C6F5-463A-BE07-4B141BD903F6}"/>
              </a:ext>
            </a:extLst>
          </p:cNvPr>
          <p:cNvSpPr/>
          <p:nvPr/>
        </p:nvSpPr>
        <p:spPr>
          <a:xfrm>
            <a:off x="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385F4F03-EFED-4FD4-9715-D263F1BCCEC5}"/>
              </a:ext>
            </a:extLst>
          </p:cNvPr>
          <p:cNvSpPr txBox="1">
            <a:spLocks/>
          </p:cNvSpPr>
          <p:nvPr/>
        </p:nvSpPr>
        <p:spPr>
          <a:xfrm>
            <a:off x="0" y="1615120"/>
            <a:ext cx="2879833" cy="1033189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</a:t>
            </a:r>
            <a:endParaRPr lang="en-US" altLang="ko-KR" dirty="0">
              <a:ln>
                <a:solidFill>
                  <a:srgbClr val="4472C4">
                    <a:alpha val="0"/>
                  </a:srgbClr>
                </a:solidFill>
              </a:ln>
              <a:solidFill>
                <a:sysClr val="window" lastClr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lvl="0" algn="ctr"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개요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2EBAEB7-5763-46AD-9D55-6B6DB24103D1}"/>
              </a:ext>
            </a:extLst>
          </p:cNvPr>
          <p:cNvSpPr txBox="1">
            <a:spLocks/>
          </p:cNvSpPr>
          <p:nvPr/>
        </p:nvSpPr>
        <p:spPr>
          <a:xfrm>
            <a:off x="40960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ea typeface="서울남산체 M" panose="02020503020101020101" pitchFamily="18" charset="-127"/>
              </a:rPr>
              <a:t>1</a:t>
            </a:r>
            <a:endParaRPr lang="ko-KR" altLang="en-US" sz="5400" dirty="0">
              <a:solidFill>
                <a:srgbClr val="0C477E"/>
              </a:solidFill>
              <a:ea typeface="서울남산체 M" panose="02020503020101020101" pitchFamily="18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06F110E5-7351-4A64-A172-01F8B0CC6929}"/>
              </a:ext>
            </a:extLst>
          </p:cNvPr>
          <p:cNvSpPr txBox="1">
            <a:spLocks/>
          </p:cNvSpPr>
          <p:nvPr/>
        </p:nvSpPr>
        <p:spPr>
          <a:xfrm>
            <a:off x="8007" y="2694092"/>
            <a:ext cx="2879833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주요내용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548499-8357-4EE2-9E79-DDE2B674BBF5}"/>
              </a:ext>
            </a:extLst>
          </p:cNvPr>
          <p:cNvSpPr/>
          <p:nvPr/>
        </p:nvSpPr>
        <p:spPr>
          <a:xfrm>
            <a:off x="104775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A12C4AB8-6B13-47DE-B505-300DBE8C38FC}"/>
              </a:ext>
            </a:extLst>
          </p:cNvPr>
          <p:cNvSpPr txBox="1">
            <a:spLocks/>
          </p:cNvSpPr>
          <p:nvPr/>
        </p:nvSpPr>
        <p:spPr>
          <a:xfrm>
            <a:off x="37110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180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wipe dir="r"/>
      </p:transition>
    </mc:Choice>
    <mc:Fallback xmlns="">
      <p:transition spd="med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8" decel="10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34CD58-D2E6-4A9F-9A17-65D0C53BED1B}"/>
              </a:ext>
            </a:extLst>
          </p:cNvPr>
          <p:cNvSpPr txBox="1"/>
          <p:nvPr/>
        </p:nvSpPr>
        <p:spPr>
          <a:xfrm>
            <a:off x="-376530" y="-1717439"/>
            <a:ext cx="5032612" cy="1107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1400" dirty="0">
                <a:gradFill flip="none" rotWithShape="1">
                  <a:gsLst>
                    <a:gs pos="100000">
                      <a:srgbClr val="0C477F"/>
                    </a:gs>
                    <a:gs pos="0">
                      <a:srgbClr val="08294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outerShdw blurRad="317500" dist="38100" sx="96000" sy="96000" algn="l" rotWithShape="0">
                    <a:prstClr val="black">
                      <a:alpha val="40000"/>
                    </a:prstClr>
                  </a:outerShdw>
                </a:effectLst>
                <a:latin typeface="Bahnschrift SemiBold" panose="020B0502040204020203" pitchFamily="34" charset="0"/>
                <a:ea typeface="서울남산체 EB" panose="02020503020101020101" pitchFamily="18" charset="-127"/>
              </a:rPr>
              <a:t>2</a:t>
            </a:r>
            <a:endParaRPr kumimoji="0" lang="ko-KR" altLang="en-US" sz="714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100000">
                    <a:srgbClr val="0C477F"/>
                  </a:gs>
                  <a:gs pos="0">
                    <a:srgbClr val="08294C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>
                <a:outerShdw blurRad="317500" dist="38100" sx="96000" sy="960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ahnschrift SemiBold" panose="020B0502040204020203" pitchFamily="34" charset="0"/>
              <a:ea typeface="서울남산체 EB" panose="02020503020101020101" pitchFamily="18" charset="-127"/>
            </a:endParaRP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8948E5FB-23F9-4EC1-840A-C4B9BA9BD624}"/>
              </a:ext>
            </a:extLst>
          </p:cNvPr>
          <p:cNvSpPr/>
          <p:nvPr/>
        </p:nvSpPr>
        <p:spPr>
          <a:xfrm rot="10800000">
            <a:off x="7948246" y="0"/>
            <a:ext cx="4243754" cy="6107723"/>
          </a:xfrm>
          <a:prstGeom prst="rtTriangle">
            <a:avLst/>
          </a:pr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863600" dist="38100" dir="8100000" sx="120000" sy="12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25F3C7-17BE-4F7D-9D6C-12DEE0193454}"/>
              </a:ext>
            </a:extLst>
          </p:cNvPr>
          <p:cNvSpPr/>
          <p:nvPr/>
        </p:nvSpPr>
        <p:spPr>
          <a:xfrm>
            <a:off x="5700712" y="2684071"/>
            <a:ext cx="790575" cy="7905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03C0D85F-4E75-46B0-9AF6-0162EF1048AF}"/>
              </a:ext>
            </a:extLst>
          </p:cNvPr>
          <p:cNvSpPr txBox="1">
            <a:spLocks/>
          </p:cNvSpPr>
          <p:nvPr/>
        </p:nvSpPr>
        <p:spPr>
          <a:xfrm>
            <a:off x="4326283" y="3446381"/>
            <a:ext cx="3573515" cy="1523183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4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달성도</a:t>
            </a:r>
          </a:p>
          <a:p>
            <a:pPr lvl="0" algn="ctr">
              <a:defRPr/>
            </a:pPr>
            <a:r>
              <a:rPr lang="ko-KR" altLang="en-US" sz="4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향후</a:t>
            </a:r>
            <a:r>
              <a:rPr lang="en-US" altLang="ko-KR" sz="4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4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1495CF8-D476-408D-BC22-B1922EC277C3}"/>
              </a:ext>
            </a:extLst>
          </p:cNvPr>
          <p:cNvSpPr txBox="1">
            <a:spLocks/>
          </p:cNvSpPr>
          <p:nvPr/>
        </p:nvSpPr>
        <p:spPr>
          <a:xfrm>
            <a:off x="5952600" y="2795454"/>
            <a:ext cx="286798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54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kumimoji="0" lang="ko-KR" altLang="en-US" sz="5400" b="1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C477E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4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B712E3B6-E85A-4878-95E3-885EBAEADD0A}"/>
              </a:ext>
            </a:extLst>
          </p:cNvPr>
          <p:cNvGrpSpPr/>
          <p:nvPr/>
        </p:nvGrpSpPr>
        <p:grpSpPr>
          <a:xfrm>
            <a:off x="611024" y="4154786"/>
            <a:ext cx="2586352" cy="1596964"/>
            <a:chOff x="611024" y="4164946"/>
            <a:chExt cx="2586352" cy="15969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2CD0846-27C7-4F30-ABCE-9F326BDBB43E}"/>
                </a:ext>
              </a:extLst>
            </p:cNvPr>
            <p:cNvSpPr txBox="1"/>
            <p:nvPr/>
          </p:nvSpPr>
          <p:spPr>
            <a:xfrm>
              <a:off x="906129" y="4498231"/>
              <a:ext cx="2291247" cy="1263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Vue.js, DB 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등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수행에 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필요한 지식 학습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30AEFA0C-B345-452E-83B3-4F9521D436BB}"/>
                </a:ext>
              </a:extLst>
            </p:cNvPr>
            <p:cNvCxnSpPr/>
            <p:nvPr/>
          </p:nvCxnSpPr>
          <p:spPr>
            <a:xfrm>
              <a:off x="632537" y="4164946"/>
              <a:ext cx="0" cy="965124"/>
            </a:xfrm>
            <a:prstGeom prst="line">
              <a:avLst/>
            </a:prstGeom>
            <a:ln w="57150">
              <a:solidFill>
                <a:srgbClr val="082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D4C15570-29DA-4BE7-A050-C7967D72A0F0}"/>
                </a:ext>
              </a:extLst>
            </p:cNvPr>
            <p:cNvCxnSpPr>
              <a:cxnSpLocks/>
            </p:cNvCxnSpPr>
            <p:nvPr/>
          </p:nvCxnSpPr>
          <p:spPr>
            <a:xfrm>
              <a:off x="611024" y="5130070"/>
              <a:ext cx="224713" cy="0"/>
            </a:xfrm>
            <a:prstGeom prst="line">
              <a:avLst/>
            </a:prstGeom>
            <a:ln w="57150">
              <a:solidFill>
                <a:srgbClr val="082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>
              <a:extLst>
                <a:ext uri="{FF2B5EF4-FFF2-40B4-BE49-F238E27FC236}">
                  <a16:creationId xmlns:a16="http://schemas.microsoft.com/office/drawing/2014/main" id="{1239C0EE-243C-413B-A409-9FB98CCC7BF2}"/>
                </a:ext>
              </a:extLst>
            </p:cNvPr>
            <p:cNvCxnSpPr>
              <a:cxnSpLocks/>
            </p:cNvCxnSpPr>
            <p:nvPr/>
          </p:nvCxnSpPr>
          <p:spPr>
            <a:xfrm>
              <a:off x="858674" y="4498231"/>
              <a:ext cx="0" cy="1263679"/>
            </a:xfrm>
            <a:prstGeom prst="line">
              <a:avLst/>
            </a:prstGeom>
            <a:ln w="57150">
              <a:solidFill>
                <a:srgbClr val="082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9395F11D-7F33-4BB4-9D50-9114A3C29720}"/>
              </a:ext>
            </a:extLst>
          </p:cNvPr>
          <p:cNvGrpSpPr/>
          <p:nvPr/>
        </p:nvGrpSpPr>
        <p:grpSpPr>
          <a:xfrm>
            <a:off x="3104605" y="4154786"/>
            <a:ext cx="2586352" cy="1997074"/>
            <a:chOff x="611024" y="4164946"/>
            <a:chExt cx="2586352" cy="1997074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052A8F87-A074-477F-96EF-8812C27B2D31}"/>
                </a:ext>
              </a:extLst>
            </p:cNvPr>
            <p:cNvSpPr txBox="1"/>
            <p:nvPr/>
          </p:nvSpPr>
          <p:spPr>
            <a:xfrm>
              <a:off x="906129" y="4498231"/>
              <a:ext cx="2291247" cy="1663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개발 환경 구성 및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프론트 </a:t>
              </a:r>
              <a:r>
                <a: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UI </a:t>
              </a: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레퍼런스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선정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endPara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C7FBD083-6239-4A75-821E-CD4EEED43AB9}"/>
                </a:ext>
              </a:extLst>
            </p:cNvPr>
            <p:cNvCxnSpPr/>
            <p:nvPr/>
          </p:nvCxnSpPr>
          <p:spPr>
            <a:xfrm>
              <a:off x="632537" y="4164946"/>
              <a:ext cx="0" cy="965124"/>
            </a:xfrm>
            <a:prstGeom prst="line">
              <a:avLst/>
            </a:prstGeom>
            <a:ln w="57150">
              <a:solidFill>
                <a:srgbClr val="082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E500112D-2355-47F9-8AFB-F0BC8D87E993}"/>
                </a:ext>
              </a:extLst>
            </p:cNvPr>
            <p:cNvCxnSpPr>
              <a:cxnSpLocks/>
            </p:cNvCxnSpPr>
            <p:nvPr/>
          </p:nvCxnSpPr>
          <p:spPr>
            <a:xfrm>
              <a:off x="611024" y="5130070"/>
              <a:ext cx="224713" cy="0"/>
            </a:xfrm>
            <a:prstGeom prst="line">
              <a:avLst/>
            </a:prstGeom>
            <a:ln w="57150">
              <a:solidFill>
                <a:srgbClr val="082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DF02A37B-6AD2-4D9D-80FA-D16EC1A5E347}"/>
                </a:ext>
              </a:extLst>
            </p:cNvPr>
            <p:cNvCxnSpPr>
              <a:cxnSpLocks/>
            </p:cNvCxnSpPr>
            <p:nvPr/>
          </p:nvCxnSpPr>
          <p:spPr>
            <a:xfrm>
              <a:off x="858674" y="4498231"/>
              <a:ext cx="0" cy="1263679"/>
            </a:xfrm>
            <a:prstGeom prst="line">
              <a:avLst/>
            </a:prstGeom>
            <a:ln w="57150">
              <a:solidFill>
                <a:srgbClr val="082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E63743A-2045-4DC6-9C94-80C477C91FE6}"/>
              </a:ext>
            </a:extLst>
          </p:cNvPr>
          <p:cNvGrpSpPr/>
          <p:nvPr/>
        </p:nvGrpSpPr>
        <p:grpSpPr>
          <a:xfrm>
            <a:off x="5749834" y="4121373"/>
            <a:ext cx="2621988" cy="1596964"/>
            <a:chOff x="611024" y="4164946"/>
            <a:chExt cx="2621988" cy="159696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1FC4EC3-4C74-4681-868D-6C5892DE98EC}"/>
                </a:ext>
              </a:extLst>
            </p:cNvPr>
            <p:cNvSpPr txBox="1"/>
            <p:nvPr/>
          </p:nvSpPr>
          <p:spPr>
            <a:xfrm>
              <a:off x="941765" y="4698285"/>
              <a:ext cx="2291247" cy="863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회원가입 페이지</a:t>
              </a:r>
              <a:endPara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구성요소 제작</a:t>
              </a: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C29CB82D-7B71-42E0-A25F-9DA1C6813838}"/>
                </a:ext>
              </a:extLst>
            </p:cNvPr>
            <p:cNvCxnSpPr/>
            <p:nvPr/>
          </p:nvCxnSpPr>
          <p:spPr>
            <a:xfrm>
              <a:off x="632537" y="4164946"/>
              <a:ext cx="0" cy="965124"/>
            </a:xfrm>
            <a:prstGeom prst="line">
              <a:avLst/>
            </a:prstGeom>
            <a:ln w="57150">
              <a:solidFill>
                <a:srgbClr val="082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8AAECA63-E42A-4567-A956-633FFDB5D82F}"/>
                </a:ext>
              </a:extLst>
            </p:cNvPr>
            <p:cNvCxnSpPr>
              <a:cxnSpLocks/>
            </p:cNvCxnSpPr>
            <p:nvPr/>
          </p:nvCxnSpPr>
          <p:spPr>
            <a:xfrm>
              <a:off x="611024" y="5130070"/>
              <a:ext cx="224713" cy="0"/>
            </a:xfrm>
            <a:prstGeom prst="line">
              <a:avLst/>
            </a:prstGeom>
            <a:ln w="57150">
              <a:solidFill>
                <a:srgbClr val="082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DCBDF99-80F0-496F-A464-5F6AD59E49E7}"/>
                </a:ext>
              </a:extLst>
            </p:cNvPr>
            <p:cNvCxnSpPr>
              <a:cxnSpLocks/>
            </p:cNvCxnSpPr>
            <p:nvPr/>
          </p:nvCxnSpPr>
          <p:spPr>
            <a:xfrm>
              <a:off x="858674" y="4498231"/>
              <a:ext cx="0" cy="1263679"/>
            </a:xfrm>
            <a:prstGeom prst="line">
              <a:avLst/>
            </a:prstGeom>
            <a:ln w="57150">
              <a:solidFill>
                <a:srgbClr val="0829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72A689-A111-4011-8E66-3C1D557277C5}"/>
              </a:ext>
            </a:extLst>
          </p:cNvPr>
          <p:cNvSpPr/>
          <p:nvPr/>
        </p:nvSpPr>
        <p:spPr>
          <a:xfrm>
            <a:off x="526993" y="0"/>
            <a:ext cx="7651803" cy="41649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2407C-8396-45C1-B304-95C1BC6C0156}"/>
              </a:ext>
            </a:extLst>
          </p:cNvPr>
          <p:cNvSpPr txBox="1"/>
          <p:nvPr/>
        </p:nvSpPr>
        <p:spPr>
          <a:xfrm>
            <a:off x="214464" y="213398"/>
            <a:ext cx="2879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gradFill>
                  <a:gsLst>
                    <a:gs pos="0">
                      <a:srgbClr val="0C477E"/>
                    </a:gs>
                    <a:gs pos="100000">
                      <a:srgbClr val="1E4587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sz="3600" dirty="0">
                <a:gradFill>
                  <a:gsLst>
                    <a:gs pos="0">
                      <a:srgbClr val="0C477E"/>
                    </a:gs>
                    <a:gs pos="100000">
                      <a:srgbClr val="1E4587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endParaRPr lang="ko-KR" altLang="en-US" sz="8000" dirty="0">
              <a:gradFill>
                <a:gsLst>
                  <a:gs pos="0">
                    <a:srgbClr val="0C477E"/>
                  </a:gs>
                  <a:gs pos="100000">
                    <a:srgbClr val="1E4587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2" name="슬라이드 번호 개체 틀 2">
            <a:extLst>
              <a:ext uri="{FF2B5EF4-FFF2-40B4-BE49-F238E27FC236}">
                <a16:creationId xmlns:a16="http://schemas.microsoft.com/office/drawing/2014/main" id="{1F67EA5E-9424-4B40-BD08-9BE9AB86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CA64EC-0B87-48A1-8C95-F9C56DBA1A3A}"/>
              </a:ext>
            </a:extLst>
          </p:cNvPr>
          <p:cNvGrpSpPr/>
          <p:nvPr/>
        </p:nvGrpSpPr>
        <p:grpSpPr>
          <a:xfrm>
            <a:off x="511346" y="2659455"/>
            <a:ext cx="2889005" cy="1505491"/>
            <a:chOff x="511346" y="2659455"/>
            <a:chExt cx="2889005" cy="1505491"/>
          </a:xfrm>
        </p:grpSpPr>
        <p:sp>
          <p:nvSpPr>
            <p:cNvPr id="96" name="화살표: 오각형 95">
              <a:extLst>
                <a:ext uri="{FF2B5EF4-FFF2-40B4-BE49-F238E27FC236}">
                  <a16:creationId xmlns:a16="http://schemas.microsoft.com/office/drawing/2014/main" id="{AC01DBBE-A4CE-4E51-8651-E2F1E47A1CE9}"/>
                </a:ext>
              </a:extLst>
            </p:cNvPr>
            <p:cNvSpPr/>
            <p:nvPr/>
          </p:nvSpPr>
          <p:spPr>
            <a:xfrm>
              <a:off x="511346" y="2659455"/>
              <a:ext cx="2889005" cy="1505491"/>
            </a:xfrm>
            <a:prstGeom prst="homePlate">
              <a:avLst/>
            </a:prstGeom>
            <a:solidFill>
              <a:srgbClr val="08294C"/>
            </a:solidFill>
            <a:ln w="6350">
              <a:noFill/>
            </a:ln>
            <a:effectLst>
              <a:outerShdw blurRad="50800" dist="38100" sx="101000" sy="101000" algn="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E033CC8-9118-4F9C-826C-3484C306DF9F}"/>
                </a:ext>
              </a:extLst>
            </p:cNvPr>
            <p:cNvSpPr txBox="1"/>
            <p:nvPr/>
          </p:nvSpPr>
          <p:spPr>
            <a:xfrm>
              <a:off x="511346" y="2996699"/>
              <a:ext cx="236744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 </a:t>
              </a:r>
              <a:endPara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관련 내용 학습</a:t>
              </a:r>
              <a:endPara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FAF83F-D467-483A-A86D-39F3555C20EB}"/>
              </a:ext>
            </a:extLst>
          </p:cNvPr>
          <p:cNvGrpSpPr/>
          <p:nvPr/>
        </p:nvGrpSpPr>
        <p:grpSpPr>
          <a:xfrm>
            <a:off x="5318840" y="2659457"/>
            <a:ext cx="3478691" cy="1505491"/>
            <a:chOff x="5318840" y="2659457"/>
            <a:chExt cx="3478691" cy="1505491"/>
          </a:xfrm>
        </p:grpSpPr>
        <p:sp>
          <p:nvSpPr>
            <p:cNvPr id="94" name="화살표: 갈매기형 수장 93">
              <a:extLst>
                <a:ext uri="{FF2B5EF4-FFF2-40B4-BE49-F238E27FC236}">
                  <a16:creationId xmlns:a16="http://schemas.microsoft.com/office/drawing/2014/main" id="{B0494C0C-B333-4403-8975-5BF2E2D64150}"/>
                </a:ext>
              </a:extLst>
            </p:cNvPr>
            <p:cNvSpPr/>
            <p:nvPr/>
          </p:nvSpPr>
          <p:spPr>
            <a:xfrm>
              <a:off x="5318840" y="2659457"/>
              <a:ext cx="3478691" cy="1505491"/>
            </a:xfrm>
            <a:prstGeom prst="chevron">
              <a:avLst/>
            </a:prstGeom>
            <a:gradFill flip="none" rotWithShape="1">
              <a:gsLst>
                <a:gs pos="52000">
                  <a:srgbClr val="08294C"/>
                </a:gs>
                <a:gs pos="64000">
                  <a:srgbClr val="9DC3E6"/>
                </a:gs>
              </a:gsLst>
              <a:lin ang="1200000" scaled="0"/>
              <a:tileRect/>
            </a:gradFill>
            <a:ln w="635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BD229A1-9ECE-49AB-9922-C153101148E0}"/>
                </a:ext>
              </a:extLst>
            </p:cNvPr>
            <p:cNvSpPr txBox="1"/>
            <p:nvPr/>
          </p:nvSpPr>
          <p:spPr>
            <a:xfrm>
              <a:off x="5960599" y="3027477"/>
              <a:ext cx="2590983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3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회원가입 페이지</a:t>
              </a:r>
              <a:endParaRPr lang="en-US" altLang="ko-KR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3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구성</a:t>
              </a:r>
              <a:endParaRPr lang="en-US" altLang="ko-KR" sz="2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546BB8F-24FD-4804-8F00-6DD7E6945B2E}"/>
              </a:ext>
            </a:extLst>
          </p:cNvPr>
          <p:cNvGrpSpPr/>
          <p:nvPr/>
        </p:nvGrpSpPr>
        <p:grpSpPr>
          <a:xfrm>
            <a:off x="2802593" y="2663414"/>
            <a:ext cx="3108157" cy="1501532"/>
            <a:chOff x="2802593" y="2663414"/>
            <a:chExt cx="3108157" cy="1501532"/>
          </a:xfrm>
        </p:grpSpPr>
        <p:sp>
          <p:nvSpPr>
            <p:cNvPr id="93" name="화살표: 갈매기형 수장 92">
              <a:extLst>
                <a:ext uri="{FF2B5EF4-FFF2-40B4-BE49-F238E27FC236}">
                  <a16:creationId xmlns:a16="http://schemas.microsoft.com/office/drawing/2014/main" id="{CC27EDD6-54E4-4CD9-91F9-2C45F8CB7589}"/>
                </a:ext>
              </a:extLst>
            </p:cNvPr>
            <p:cNvSpPr/>
            <p:nvPr/>
          </p:nvSpPr>
          <p:spPr>
            <a:xfrm>
              <a:off x="2802593" y="2663414"/>
              <a:ext cx="3108157" cy="1501532"/>
            </a:xfrm>
            <a:prstGeom prst="chevron">
              <a:avLst/>
            </a:prstGeom>
            <a:solidFill>
              <a:srgbClr val="08294C"/>
            </a:solidFill>
            <a:ln w="635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F17C27-FB55-44ED-BA17-3187862906F7}"/>
                </a:ext>
              </a:extLst>
            </p:cNvPr>
            <p:cNvSpPr txBox="1"/>
            <p:nvPr/>
          </p:nvSpPr>
          <p:spPr>
            <a:xfrm>
              <a:off x="3319921" y="2996699"/>
              <a:ext cx="236744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수행</a:t>
              </a:r>
              <a:endPara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기반 구성</a:t>
              </a:r>
              <a:endParaRPr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9DC0F3-5E4C-4AE0-976E-34B336BBF4D9}"/>
              </a:ext>
            </a:extLst>
          </p:cNvPr>
          <p:cNvGrpSpPr/>
          <p:nvPr/>
        </p:nvGrpSpPr>
        <p:grpSpPr>
          <a:xfrm>
            <a:off x="526993" y="1878909"/>
            <a:ext cx="2208925" cy="584775"/>
            <a:chOff x="526993" y="1878909"/>
            <a:chExt cx="2208925" cy="584775"/>
          </a:xfrm>
        </p:grpSpPr>
        <p:sp>
          <p:nvSpPr>
            <p:cNvPr id="101" name="화살표: 갈매기형 수장 100">
              <a:extLst>
                <a:ext uri="{FF2B5EF4-FFF2-40B4-BE49-F238E27FC236}">
                  <a16:creationId xmlns:a16="http://schemas.microsoft.com/office/drawing/2014/main" id="{9A7EDAEA-BADE-4D84-942C-6B033413130A}"/>
                </a:ext>
              </a:extLst>
            </p:cNvPr>
            <p:cNvSpPr/>
            <p:nvPr/>
          </p:nvSpPr>
          <p:spPr>
            <a:xfrm>
              <a:off x="526993" y="1950078"/>
              <a:ext cx="2208925" cy="451656"/>
            </a:xfrm>
            <a:custGeom>
              <a:avLst/>
              <a:gdLst>
                <a:gd name="connsiteX0" fmla="*/ 0 w 2015021"/>
                <a:gd name="connsiteY0" fmla="*/ 0 h 596900"/>
                <a:gd name="connsiteX1" fmla="*/ 1716571 w 2015021"/>
                <a:gd name="connsiteY1" fmla="*/ 0 h 596900"/>
                <a:gd name="connsiteX2" fmla="*/ 2015021 w 2015021"/>
                <a:gd name="connsiteY2" fmla="*/ 298450 h 596900"/>
                <a:gd name="connsiteX3" fmla="*/ 1716571 w 2015021"/>
                <a:gd name="connsiteY3" fmla="*/ 596900 h 596900"/>
                <a:gd name="connsiteX4" fmla="*/ 0 w 2015021"/>
                <a:gd name="connsiteY4" fmla="*/ 596900 h 596900"/>
                <a:gd name="connsiteX5" fmla="*/ 298450 w 2015021"/>
                <a:gd name="connsiteY5" fmla="*/ 298450 h 596900"/>
                <a:gd name="connsiteX6" fmla="*/ 0 w 2015021"/>
                <a:gd name="connsiteY6" fmla="*/ 0 h 596900"/>
                <a:gd name="connsiteX0" fmla="*/ 0 w 2015021"/>
                <a:gd name="connsiteY0" fmla="*/ 0 h 596900"/>
                <a:gd name="connsiteX1" fmla="*/ 1716571 w 2015021"/>
                <a:gd name="connsiteY1" fmla="*/ 0 h 596900"/>
                <a:gd name="connsiteX2" fmla="*/ 2015021 w 2015021"/>
                <a:gd name="connsiteY2" fmla="*/ 298450 h 596900"/>
                <a:gd name="connsiteX3" fmla="*/ 1716571 w 2015021"/>
                <a:gd name="connsiteY3" fmla="*/ 596900 h 596900"/>
                <a:gd name="connsiteX4" fmla="*/ 0 w 2015021"/>
                <a:gd name="connsiteY4" fmla="*/ 596900 h 596900"/>
                <a:gd name="connsiteX5" fmla="*/ 3175 w 2015021"/>
                <a:gd name="connsiteY5" fmla="*/ 293687 h 596900"/>
                <a:gd name="connsiteX6" fmla="*/ 0 w 2015021"/>
                <a:gd name="connsiteY6" fmla="*/ 0 h 596900"/>
                <a:gd name="connsiteX0" fmla="*/ 0 w 2015021"/>
                <a:gd name="connsiteY0" fmla="*/ 0 h 596900"/>
                <a:gd name="connsiteX1" fmla="*/ 1748430 w 2015021"/>
                <a:gd name="connsiteY1" fmla="*/ 0 h 596900"/>
                <a:gd name="connsiteX2" fmla="*/ 2015021 w 2015021"/>
                <a:gd name="connsiteY2" fmla="*/ 298450 h 596900"/>
                <a:gd name="connsiteX3" fmla="*/ 1716571 w 2015021"/>
                <a:gd name="connsiteY3" fmla="*/ 596900 h 596900"/>
                <a:gd name="connsiteX4" fmla="*/ 0 w 2015021"/>
                <a:gd name="connsiteY4" fmla="*/ 596900 h 596900"/>
                <a:gd name="connsiteX5" fmla="*/ 3175 w 2015021"/>
                <a:gd name="connsiteY5" fmla="*/ 293687 h 596900"/>
                <a:gd name="connsiteX6" fmla="*/ 0 w 2015021"/>
                <a:gd name="connsiteY6" fmla="*/ 0 h 596900"/>
                <a:gd name="connsiteX0" fmla="*/ 0 w 2015021"/>
                <a:gd name="connsiteY0" fmla="*/ 0 h 596900"/>
                <a:gd name="connsiteX1" fmla="*/ 1748430 w 2015021"/>
                <a:gd name="connsiteY1" fmla="*/ 0 h 596900"/>
                <a:gd name="connsiteX2" fmla="*/ 2015021 w 2015021"/>
                <a:gd name="connsiteY2" fmla="*/ 298450 h 596900"/>
                <a:gd name="connsiteX3" fmla="*/ 1748430 w 2015021"/>
                <a:gd name="connsiteY3" fmla="*/ 596900 h 596900"/>
                <a:gd name="connsiteX4" fmla="*/ 0 w 2015021"/>
                <a:gd name="connsiteY4" fmla="*/ 596900 h 596900"/>
                <a:gd name="connsiteX5" fmla="*/ 3175 w 2015021"/>
                <a:gd name="connsiteY5" fmla="*/ 293687 h 596900"/>
                <a:gd name="connsiteX6" fmla="*/ 0 w 2015021"/>
                <a:gd name="connsiteY6" fmla="*/ 0 h 59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5021" h="596900">
                  <a:moveTo>
                    <a:pt x="0" y="0"/>
                  </a:moveTo>
                  <a:lnTo>
                    <a:pt x="1748430" y="0"/>
                  </a:lnTo>
                  <a:lnTo>
                    <a:pt x="2015021" y="298450"/>
                  </a:lnTo>
                  <a:lnTo>
                    <a:pt x="1748430" y="596900"/>
                  </a:lnTo>
                  <a:lnTo>
                    <a:pt x="0" y="596900"/>
                  </a:lnTo>
                  <a:cubicBezTo>
                    <a:pt x="1058" y="495829"/>
                    <a:pt x="2117" y="394758"/>
                    <a:pt x="3175" y="293687"/>
                  </a:cubicBezTo>
                  <a:cubicBezTo>
                    <a:pt x="2117" y="195791"/>
                    <a:pt x="1058" y="97896"/>
                    <a:pt x="0" y="0"/>
                  </a:cubicBezTo>
                  <a:close/>
                </a:path>
              </a:pathLst>
            </a:custGeom>
            <a:solidFill>
              <a:srgbClr val="08294C"/>
            </a:solidFill>
            <a:ln w="6350">
              <a:noFill/>
            </a:ln>
            <a:effectLst>
              <a:outerShdw blurRad="63500" sx="91000" sy="91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BE723A4-CAD4-448B-B40A-7EDD8E394FD7}"/>
                </a:ext>
              </a:extLst>
            </p:cNvPr>
            <p:cNvSpPr txBox="1"/>
            <p:nvPr/>
          </p:nvSpPr>
          <p:spPr>
            <a:xfrm>
              <a:off x="783393" y="1878909"/>
              <a:ext cx="17642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1~2 </a:t>
              </a:r>
              <a:r>
                <a:rPr lang="ko-KR" altLang="en-US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80CC52-FCA6-4D28-8ABB-39BDF0D1FCB0}"/>
              </a:ext>
            </a:extLst>
          </p:cNvPr>
          <p:cNvGrpSpPr/>
          <p:nvPr/>
        </p:nvGrpSpPr>
        <p:grpSpPr>
          <a:xfrm>
            <a:off x="2584336" y="1878909"/>
            <a:ext cx="4084923" cy="584775"/>
            <a:chOff x="2584336" y="1878909"/>
            <a:chExt cx="4084923" cy="584775"/>
          </a:xfrm>
        </p:grpSpPr>
        <p:sp>
          <p:nvSpPr>
            <p:cNvPr id="100" name="화살표: 갈매기형 수장 99">
              <a:extLst>
                <a:ext uri="{FF2B5EF4-FFF2-40B4-BE49-F238E27FC236}">
                  <a16:creationId xmlns:a16="http://schemas.microsoft.com/office/drawing/2014/main" id="{2CD6491C-2BBC-4129-944E-1B14D7E74498}"/>
                </a:ext>
              </a:extLst>
            </p:cNvPr>
            <p:cNvSpPr/>
            <p:nvPr/>
          </p:nvSpPr>
          <p:spPr>
            <a:xfrm>
              <a:off x="2584336" y="1945469"/>
              <a:ext cx="4084923" cy="451656"/>
            </a:xfrm>
            <a:prstGeom prst="chevron">
              <a:avLst>
                <a:gd name="adj" fmla="val 70071"/>
              </a:avLst>
            </a:prstGeom>
            <a:solidFill>
              <a:srgbClr val="08294C"/>
            </a:solidFill>
            <a:ln w="6350">
              <a:noFill/>
            </a:ln>
            <a:effectLst>
              <a:outerShdw blurRad="50800" dist="12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2B35722-F5FB-4404-8AFC-ED5188B52597}"/>
                </a:ext>
              </a:extLst>
            </p:cNvPr>
            <p:cNvSpPr txBox="1"/>
            <p:nvPr/>
          </p:nvSpPr>
          <p:spPr>
            <a:xfrm>
              <a:off x="3906552" y="1878909"/>
              <a:ext cx="144967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3~4 </a:t>
              </a:r>
              <a:r>
                <a:rPr lang="ko-KR" altLang="en-US" sz="32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주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50D4F3-519C-4C32-9BA2-F5B6621D76C8}"/>
              </a:ext>
            </a:extLst>
          </p:cNvPr>
          <p:cNvGrpSpPr/>
          <p:nvPr/>
        </p:nvGrpSpPr>
        <p:grpSpPr>
          <a:xfrm>
            <a:off x="6555578" y="1862405"/>
            <a:ext cx="2236265" cy="584775"/>
            <a:chOff x="6555578" y="1862405"/>
            <a:chExt cx="2236265" cy="584775"/>
          </a:xfrm>
        </p:grpSpPr>
        <p:sp>
          <p:nvSpPr>
            <p:cNvPr id="125" name="화살표: 갈매기형 수장 124">
              <a:extLst>
                <a:ext uri="{FF2B5EF4-FFF2-40B4-BE49-F238E27FC236}">
                  <a16:creationId xmlns:a16="http://schemas.microsoft.com/office/drawing/2014/main" id="{FBA95980-E2A3-4369-AFEC-0F6819118358}"/>
                </a:ext>
              </a:extLst>
            </p:cNvPr>
            <p:cNvSpPr/>
            <p:nvPr/>
          </p:nvSpPr>
          <p:spPr>
            <a:xfrm>
              <a:off x="6555578" y="1945469"/>
              <a:ext cx="2071936" cy="451656"/>
            </a:xfrm>
            <a:prstGeom prst="chevron">
              <a:avLst>
                <a:gd name="adj" fmla="val 69403"/>
              </a:avLst>
            </a:prstGeom>
            <a:gradFill>
              <a:gsLst>
                <a:gs pos="12000">
                  <a:srgbClr val="08294C"/>
                </a:gs>
                <a:gs pos="31000">
                  <a:srgbClr val="9DC3E6"/>
                </a:gs>
              </a:gsLst>
              <a:lin ang="1800000" scaled="0"/>
            </a:gradFill>
            <a:ln w="6350">
              <a:noFill/>
            </a:ln>
            <a:effectLst>
              <a:outerShdw blurRad="50800" dist="127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gradFill>
                  <a:gsLst>
                    <a:gs pos="74000">
                      <a:schemeClr val="accent6">
                        <a:lumMod val="75000"/>
                      </a:schemeClr>
                    </a:gs>
                    <a:gs pos="54000">
                      <a:schemeClr val="bg1"/>
                    </a:gs>
                  </a:gsLst>
                  <a:lin ang="0" scaled="0"/>
                </a:gradFill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AAF9B92-EBEC-4AEA-A20C-3A8FB6C90A6D}"/>
                </a:ext>
              </a:extLst>
            </p:cNvPr>
            <p:cNvSpPr txBox="1"/>
            <p:nvPr/>
          </p:nvSpPr>
          <p:spPr>
            <a:xfrm>
              <a:off x="6951636" y="1862405"/>
              <a:ext cx="1840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rgbClr val="08294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11</a:t>
              </a:r>
              <a:r>
                <a:rPr lang="ko-KR" altLang="en-US" sz="3200" dirty="0">
                  <a:solidFill>
                    <a:srgbClr val="08294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월 </a:t>
              </a:r>
              <a:r>
                <a:rPr lang="en-US" altLang="ko-KR" sz="3200" dirty="0">
                  <a:solidFill>
                    <a:srgbClr val="08294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~</a:t>
              </a:r>
              <a:endParaRPr lang="ko-KR" altLang="en-US" sz="3200" dirty="0">
                <a:solidFill>
                  <a:srgbClr val="08294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BC2A322-31D1-4CF2-8CEF-5459867A358C}"/>
              </a:ext>
            </a:extLst>
          </p:cNvPr>
          <p:cNvSpPr/>
          <p:nvPr/>
        </p:nvSpPr>
        <p:spPr>
          <a:xfrm>
            <a:off x="5051802" y="990505"/>
            <a:ext cx="223382" cy="223382"/>
          </a:xfrm>
          <a:prstGeom prst="rect">
            <a:avLst/>
          </a:prstGeom>
          <a:solidFill>
            <a:srgbClr val="08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D8419DD-8691-470E-9CFB-067671AFCD8D}"/>
              </a:ext>
            </a:extLst>
          </p:cNvPr>
          <p:cNvSpPr txBox="1"/>
          <p:nvPr/>
        </p:nvSpPr>
        <p:spPr>
          <a:xfrm>
            <a:off x="5275184" y="926017"/>
            <a:ext cx="163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달성</a:t>
            </a:r>
            <a:endParaRPr lang="ko-KR" altLang="en-US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4A2BD37-A65D-49F7-8401-69497508EF1F}"/>
              </a:ext>
            </a:extLst>
          </p:cNvPr>
          <p:cNvSpPr/>
          <p:nvPr/>
        </p:nvSpPr>
        <p:spPr>
          <a:xfrm>
            <a:off x="6304870" y="990506"/>
            <a:ext cx="223382" cy="223382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EC0B829-FD95-4971-B22E-EBED481D7F22}"/>
              </a:ext>
            </a:extLst>
          </p:cNvPr>
          <p:cNvSpPr txBox="1"/>
          <p:nvPr/>
        </p:nvSpPr>
        <p:spPr>
          <a:xfrm>
            <a:off x="6528252" y="926018"/>
            <a:ext cx="163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7B61D1F-0AB0-41B4-9110-DC192B28988E}"/>
              </a:ext>
            </a:extLst>
          </p:cNvPr>
          <p:cNvSpPr/>
          <p:nvPr/>
        </p:nvSpPr>
        <p:spPr>
          <a:xfrm>
            <a:off x="930416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다이아몬드 3">
            <a:extLst>
              <a:ext uri="{FF2B5EF4-FFF2-40B4-BE49-F238E27FC236}">
                <a16:creationId xmlns:a16="http://schemas.microsoft.com/office/drawing/2014/main" id="{B21225CA-71D0-4AA1-B9E2-D5DD5A003D3C}"/>
              </a:ext>
            </a:extLst>
          </p:cNvPr>
          <p:cNvSpPr/>
          <p:nvPr/>
        </p:nvSpPr>
        <p:spPr>
          <a:xfrm>
            <a:off x="930416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92100" dist="38100" dir="540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각 삼각형 84">
            <a:extLst>
              <a:ext uri="{FF2B5EF4-FFF2-40B4-BE49-F238E27FC236}">
                <a16:creationId xmlns:a16="http://schemas.microsoft.com/office/drawing/2014/main" id="{E2F032B6-07D0-4D93-BD64-38C89F381C79}"/>
              </a:ext>
            </a:extLst>
          </p:cNvPr>
          <p:cNvSpPr/>
          <p:nvPr/>
        </p:nvSpPr>
        <p:spPr>
          <a:xfrm>
            <a:off x="930416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272A4CE-564E-4F10-A969-D038B87119B4}"/>
              </a:ext>
            </a:extLst>
          </p:cNvPr>
          <p:cNvSpPr/>
          <p:nvPr/>
        </p:nvSpPr>
        <p:spPr>
          <a:xfrm>
            <a:off x="1035191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제목 1">
            <a:extLst>
              <a:ext uri="{FF2B5EF4-FFF2-40B4-BE49-F238E27FC236}">
                <a16:creationId xmlns:a16="http://schemas.microsoft.com/office/drawing/2014/main" id="{33EDD3BE-8058-444D-BD6F-82FAEE360612}"/>
              </a:ext>
            </a:extLst>
          </p:cNvPr>
          <p:cNvSpPr txBox="1">
            <a:spLocks/>
          </p:cNvSpPr>
          <p:nvPr/>
        </p:nvSpPr>
        <p:spPr>
          <a:xfrm>
            <a:off x="971376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8" name="제목 1">
            <a:extLst>
              <a:ext uri="{FF2B5EF4-FFF2-40B4-BE49-F238E27FC236}">
                <a16:creationId xmlns:a16="http://schemas.microsoft.com/office/drawing/2014/main" id="{50AC6173-002E-40DD-AC0F-1D219A5C18FC}"/>
              </a:ext>
            </a:extLst>
          </p:cNvPr>
          <p:cNvSpPr txBox="1">
            <a:spLocks/>
          </p:cNvSpPr>
          <p:nvPr/>
        </p:nvSpPr>
        <p:spPr>
          <a:xfrm>
            <a:off x="8957318" y="1536837"/>
            <a:ext cx="3573515" cy="123991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달성도</a:t>
            </a:r>
          </a:p>
          <a:p>
            <a:pPr lvl="0" algn="ctr">
              <a:defRPr/>
            </a:pPr>
            <a:r>
              <a:rPr lang="ko-KR" altLang="en-US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향후</a:t>
            </a: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15282409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3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8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8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animBg="1"/>
      <p:bldP spid="154" grpId="0"/>
      <p:bldP spid="155" grpId="0" animBg="1"/>
      <p:bldP spid="156" grpId="0"/>
      <p:bldP spid="83" grpId="0" animBg="1"/>
      <p:bldP spid="84" grpId="0" animBg="1"/>
      <p:bldP spid="84" grpId="1" animBg="1"/>
      <p:bldP spid="85" grpId="0" animBg="1"/>
      <p:bldP spid="85" grpId="1" animBg="1"/>
      <p:bldP spid="86" grpId="0" animBg="1"/>
      <p:bldP spid="87" grpId="0"/>
      <p:bldP spid="8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02407C-8396-45C1-B304-95C1BC6C0156}"/>
              </a:ext>
            </a:extLst>
          </p:cNvPr>
          <p:cNvSpPr txBox="1"/>
          <p:nvPr/>
        </p:nvSpPr>
        <p:spPr>
          <a:xfrm>
            <a:off x="212236" y="213398"/>
            <a:ext cx="28798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gradFill>
                  <a:gsLst>
                    <a:gs pos="0">
                      <a:srgbClr val="0C477E"/>
                    </a:gs>
                    <a:gs pos="100000">
                      <a:srgbClr val="1E4587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11</a:t>
            </a:r>
            <a:r>
              <a:rPr lang="ko-KR" altLang="en-US" sz="3600" dirty="0">
                <a:gradFill>
                  <a:gsLst>
                    <a:gs pos="0">
                      <a:srgbClr val="0C477E"/>
                    </a:gs>
                    <a:gs pos="100000">
                      <a:srgbClr val="1E4587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endParaRPr lang="ko-KR" altLang="en-US" sz="8000" dirty="0">
              <a:gradFill>
                <a:gsLst>
                  <a:gs pos="0">
                    <a:srgbClr val="0C477E"/>
                  </a:gs>
                  <a:gs pos="100000">
                    <a:srgbClr val="1E4587"/>
                  </a:gs>
                </a:gsLst>
                <a:lin ang="5400000" scaled="1"/>
              </a:gra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89F05E-F3F4-4FE2-86E3-5807C380C369}"/>
              </a:ext>
            </a:extLst>
          </p:cNvPr>
          <p:cNvGrpSpPr/>
          <p:nvPr/>
        </p:nvGrpSpPr>
        <p:grpSpPr>
          <a:xfrm>
            <a:off x="511347" y="1871621"/>
            <a:ext cx="8172427" cy="3890289"/>
            <a:chOff x="511347" y="1871621"/>
            <a:chExt cx="8172427" cy="389028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2498DF9-21DF-4846-B447-3AEF183CEC01}"/>
                </a:ext>
              </a:extLst>
            </p:cNvPr>
            <p:cNvGrpSpPr/>
            <p:nvPr/>
          </p:nvGrpSpPr>
          <p:grpSpPr>
            <a:xfrm>
              <a:off x="511347" y="2659455"/>
              <a:ext cx="2131460" cy="1505491"/>
              <a:chOff x="511347" y="2659455"/>
              <a:chExt cx="2131460" cy="1505491"/>
            </a:xfrm>
          </p:grpSpPr>
          <p:sp>
            <p:nvSpPr>
              <p:cNvPr id="30" name="화살표: 오각형 29">
                <a:extLst>
                  <a:ext uri="{FF2B5EF4-FFF2-40B4-BE49-F238E27FC236}">
                    <a16:creationId xmlns:a16="http://schemas.microsoft.com/office/drawing/2014/main" id="{5B7D2386-11C0-48DC-B07B-635CB0180377}"/>
                  </a:ext>
                </a:extLst>
              </p:cNvPr>
              <p:cNvSpPr/>
              <p:nvPr/>
            </p:nvSpPr>
            <p:spPr>
              <a:xfrm>
                <a:off x="511347" y="2659455"/>
                <a:ext cx="2131460" cy="1505491"/>
              </a:xfrm>
              <a:prstGeom prst="homePlate">
                <a:avLst/>
              </a:prstGeom>
              <a:solidFill>
                <a:srgbClr val="9DC3E6"/>
              </a:solidFill>
              <a:ln w="6350">
                <a:noFill/>
              </a:ln>
              <a:effectLst>
                <a:outerShdw blurRad="50800" dist="38100" sx="101000" sy="101000" algn="l" rotWithShape="0">
                  <a:prstClr val="black">
                    <a:alpha val="2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B52BD77-F93F-4326-8BAD-7A615295489E}"/>
                  </a:ext>
                </a:extLst>
              </p:cNvPr>
              <p:cNvSpPr txBox="1"/>
              <p:nvPr/>
            </p:nvSpPr>
            <p:spPr>
              <a:xfrm>
                <a:off x="511347" y="2996699"/>
                <a:ext cx="185865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회원가입 </a:t>
                </a:r>
                <a:endParaRPr lang="en-US" altLang="ko-KR" sz="2400" dirty="0">
                  <a:solidFill>
                    <a:srgbClr val="08294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페이지</a:t>
                </a:r>
                <a:r>
                  <a:rPr lang="en-US" altLang="ko-KR" sz="24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24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완성</a:t>
                </a:r>
                <a:endParaRPr lang="en-US" altLang="ko-KR" sz="2400" dirty="0">
                  <a:solidFill>
                    <a:srgbClr val="08294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B55A962-7C4F-4D12-8399-4D25BC87B12E}"/>
                </a:ext>
              </a:extLst>
            </p:cNvPr>
            <p:cNvGrpSpPr/>
            <p:nvPr/>
          </p:nvGrpSpPr>
          <p:grpSpPr>
            <a:xfrm>
              <a:off x="2093934" y="2663414"/>
              <a:ext cx="3781137" cy="1501532"/>
              <a:chOff x="2093934" y="2663414"/>
              <a:chExt cx="3781137" cy="1501532"/>
            </a:xfrm>
          </p:grpSpPr>
          <p:sp>
            <p:nvSpPr>
              <p:cNvPr id="27" name="화살표: 갈매기형 수장 26">
                <a:extLst>
                  <a:ext uri="{FF2B5EF4-FFF2-40B4-BE49-F238E27FC236}">
                    <a16:creationId xmlns:a16="http://schemas.microsoft.com/office/drawing/2014/main" id="{5C76E676-779A-478A-85B2-147A5AA45810}"/>
                  </a:ext>
                </a:extLst>
              </p:cNvPr>
              <p:cNvSpPr/>
              <p:nvPr/>
            </p:nvSpPr>
            <p:spPr>
              <a:xfrm>
                <a:off x="2093934" y="2663414"/>
                <a:ext cx="3781137" cy="1501532"/>
              </a:xfrm>
              <a:prstGeom prst="chevron">
                <a:avLst/>
              </a:prstGeom>
              <a:solidFill>
                <a:srgbClr val="9DC3E6"/>
              </a:solidFill>
              <a:ln w="635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3283B92-E89D-4510-A3E5-1ABDCE72FDA2}"/>
                  </a:ext>
                </a:extLst>
              </p:cNvPr>
              <p:cNvSpPr txBox="1"/>
              <p:nvPr/>
            </p:nvSpPr>
            <p:spPr>
              <a:xfrm>
                <a:off x="2920479" y="2996699"/>
                <a:ext cx="236744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</a:t>
                </a:r>
                <a:endParaRPr lang="en-US" altLang="ko-KR" sz="2400" dirty="0">
                  <a:solidFill>
                    <a:srgbClr val="08294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주요 기능 구현</a:t>
                </a:r>
                <a:endParaRPr lang="en-US" altLang="ko-KR" sz="2400" dirty="0">
                  <a:solidFill>
                    <a:srgbClr val="08294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8A207DE-38EB-49BE-943D-00183838921F}"/>
                </a:ext>
              </a:extLst>
            </p:cNvPr>
            <p:cNvGrpSpPr/>
            <p:nvPr/>
          </p:nvGrpSpPr>
          <p:grpSpPr>
            <a:xfrm>
              <a:off x="526993" y="1878909"/>
              <a:ext cx="1498571" cy="584775"/>
              <a:chOff x="526993" y="1878909"/>
              <a:chExt cx="1498571" cy="584775"/>
            </a:xfrm>
          </p:grpSpPr>
          <p:sp>
            <p:nvSpPr>
              <p:cNvPr id="53" name="화살표: 갈매기형 수장 100">
                <a:extLst>
                  <a:ext uri="{FF2B5EF4-FFF2-40B4-BE49-F238E27FC236}">
                    <a16:creationId xmlns:a16="http://schemas.microsoft.com/office/drawing/2014/main" id="{848ECC22-9CE3-4151-BA42-22D931D55A87}"/>
                  </a:ext>
                </a:extLst>
              </p:cNvPr>
              <p:cNvSpPr/>
              <p:nvPr/>
            </p:nvSpPr>
            <p:spPr>
              <a:xfrm>
                <a:off x="526993" y="1950078"/>
                <a:ext cx="1498571" cy="447047"/>
              </a:xfrm>
              <a:custGeom>
                <a:avLst/>
                <a:gdLst>
                  <a:gd name="connsiteX0" fmla="*/ 0 w 2015021"/>
                  <a:gd name="connsiteY0" fmla="*/ 0 h 596900"/>
                  <a:gd name="connsiteX1" fmla="*/ 1716571 w 2015021"/>
                  <a:gd name="connsiteY1" fmla="*/ 0 h 596900"/>
                  <a:gd name="connsiteX2" fmla="*/ 2015021 w 2015021"/>
                  <a:gd name="connsiteY2" fmla="*/ 298450 h 596900"/>
                  <a:gd name="connsiteX3" fmla="*/ 1716571 w 2015021"/>
                  <a:gd name="connsiteY3" fmla="*/ 596900 h 596900"/>
                  <a:gd name="connsiteX4" fmla="*/ 0 w 2015021"/>
                  <a:gd name="connsiteY4" fmla="*/ 596900 h 596900"/>
                  <a:gd name="connsiteX5" fmla="*/ 298450 w 2015021"/>
                  <a:gd name="connsiteY5" fmla="*/ 298450 h 596900"/>
                  <a:gd name="connsiteX6" fmla="*/ 0 w 2015021"/>
                  <a:gd name="connsiteY6" fmla="*/ 0 h 596900"/>
                  <a:gd name="connsiteX0" fmla="*/ 0 w 2015021"/>
                  <a:gd name="connsiteY0" fmla="*/ 0 h 596900"/>
                  <a:gd name="connsiteX1" fmla="*/ 1716571 w 2015021"/>
                  <a:gd name="connsiteY1" fmla="*/ 0 h 596900"/>
                  <a:gd name="connsiteX2" fmla="*/ 2015021 w 2015021"/>
                  <a:gd name="connsiteY2" fmla="*/ 298450 h 596900"/>
                  <a:gd name="connsiteX3" fmla="*/ 1716571 w 2015021"/>
                  <a:gd name="connsiteY3" fmla="*/ 596900 h 596900"/>
                  <a:gd name="connsiteX4" fmla="*/ 0 w 2015021"/>
                  <a:gd name="connsiteY4" fmla="*/ 596900 h 596900"/>
                  <a:gd name="connsiteX5" fmla="*/ 3175 w 2015021"/>
                  <a:gd name="connsiteY5" fmla="*/ 293687 h 596900"/>
                  <a:gd name="connsiteX6" fmla="*/ 0 w 2015021"/>
                  <a:gd name="connsiteY6" fmla="*/ 0 h 59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15021" h="596900">
                    <a:moveTo>
                      <a:pt x="0" y="0"/>
                    </a:moveTo>
                    <a:lnTo>
                      <a:pt x="1716571" y="0"/>
                    </a:lnTo>
                    <a:lnTo>
                      <a:pt x="2015021" y="298450"/>
                    </a:lnTo>
                    <a:lnTo>
                      <a:pt x="1716571" y="596900"/>
                    </a:lnTo>
                    <a:lnTo>
                      <a:pt x="0" y="596900"/>
                    </a:lnTo>
                    <a:cubicBezTo>
                      <a:pt x="1058" y="495829"/>
                      <a:pt x="2117" y="394758"/>
                      <a:pt x="3175" y="293687"/>
                    </a:cubicBezTo>
                    <a:cubicBezTo>
                      <a:pt x="2117" y="195791"/>
                      <a:pt x="1058" y="97896"/>
                      <a:pt x="0" y="0"/>
                    </a:cubicBezTo>
                    <a:close/>
                  </a:path>
                </a:pathLst>
              </a:custGeom>
              <a:solidFill>
                <a:srgbClr val="9DC3E6"/>
              </a:solidFill>
              <a:ln w="6350">
                <a:noFill/>
              </a:ln>
              <a:effectLst>
                <a:outerShdw blurRad="63500" sx="91000" sy="91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EF3FE00-1D93-4C83-83D0-87012610D304}"/>
                  </a:ext>
                </a:extLst>
              </p:cNvPr>
              <p:cNvSpPr txBox="1"/>
              <p:nvPr/>
            </p:nvSpPr>
            <p:spPr>
              <a:xfrm>
                <a:off x="783393" y="1878909"/>
                <a:ext cx="8510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</a:t>
                </a:r>
                <a:r>
                  <a:rPr lang="ko-KR" altLang="en-US" sz="32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주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7B4AD2-2C52-4C6C-8276-C96EA106A9DE}"/>
                </a:ext>
              </a:extLst>
            </p:cNvPr>
            <p:cNvGrpSpPr/>
            <p:nvPr/>
          </p:nvGrpSpPr>
          <p:grpSpPr>
            <a:xfrm>
              <a:off x="1921397" y="1887131"/>
              <a:ext cx="4747862" cy="584775"/>
              <a:chOff x="1921397" y="1887131"/>
              <a:chExt cx="4747862" cy="584775"/>
            </a:xfrm>
          </p:grpSpPr>
          <p:sp>
            <p:nvSpPr>
              <p:cNvPr id="52" name="화살표: 갈매기형 수장 51">
                <a:extLst>
                  <a:ext uri="{FF2B5EF4-FFF2-40B4-BE49-F238E27FC236}">
                    <a16:creationId xmlns:a16="http://schemas.microsoft.com/office/drawing/2014/main" id="{6EEBD408-3CCA-445E-B8ED-C62E34CCFF69}"/>
                  </a:ext>
                </a:extLst>
              </p:cNvPr>
              <p:cNvSpPr/>
              <p:nvPr/>
            </p:nvSpPr>
            <p:spPr>
              <a:xfrm>
                <a:off x="1921397" y="1945468"/>
                <a:ext cx="4747862" cy="451657"/>
              </a:xfrm>
              <a:prstGeom prst="chevron">
                <a:avLst>
                  <a:gd name="adj" fmla="val 50583"/>
                </a:avLst>
              </a:prstGeom>
              <a:solidFill>
                <a:srgbClr val="9DC3E6"/>
              </a:solidFill>
              <a:ln w="6350">
                <a:noFill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5A231D-BC7E-4531-98B6-EF3A5226B5FE}"/>
                  </a:ext>
                </a:extLst>
              </p:cNvPr>
              <p:cNvSpPr txBox="1"/>
              <p:nvPr/>
            </p:nvSpPr>
            <p:spPr>
              <a:xfrm>
                <a:off x="3545324" y="1887131"/>
                <a:ext cx="144967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2~4 </a:t>
                </a:r>
                <a:r>
                  <a:rPr lang="ko-KR" altLang="en-US" sz="32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주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C8D4E71-C3AB-4D6E-8A69-CA09A2F37004}"/>
                </a:ext>
              </a:extLst>
            </p:cNvPr>
            <p:cNvGrpSpPr/>
            <p:nvPr/>
          </p:nvGrpSpPr>
          <p:grpSpPr>
            <a:xfrm>
              <a:off x="6555578" y="1871621"/>
              <a:ext cx="2128196" cy="584775"/>
              <a:chOff x="6555578" y="1871621"/>
              <a:chExt cx="2128196" cy="584775"/>
            </a:xfrm>
          </p:grpSpPr>
          <p:sp>
            <p:nvSpPr>
              <p:cNvPr id="56" name="화살표: 갈매기형 수장 55">
                <a:extLst>
                  <a:ext uri="{FF2B5EF4-FFF2-40B4-BE49-F238E27FC236}">
                    <a16:creationId xmlns:a16="http://schemas.microsoft.com/office/drawing/2014/main" id="{4ABEDD85-41C7-47BE-859A-A8A42C400C40}"/>
                  </a:ext>
                </a:extLst>
              </p:cNvPr>
              <p:cNvSpPr/>
              <p:nvPr/>
            </p:nvSpPr>
            <p:spPr>
              <a:xfrm>
                <a:off x="6555578" y="1945469"/>
                <a:ext cx="2071936" cy="451656"/>
              </a:xfrm>
              <a:prstGeom prst="chevron">
                <a:avLst>
                  <a:gd name="adj" fmla="val 49720"/>
                </a:avLst>
              </a:prstGeom>
              <a:solidFill>
                <a:srgbClr val="9DC3E6"/>
              </a:solidFill>
              <a:ln w="6350">
                <a:noFill/>
              </a:ln>
              <a:effectLst>
                <a:outerShdw blurRad="50800" dist="127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18525A3D-11AE-4863-96FE-CFD349CB081D}"/>
                  </a:ext>
                </a:extLst>
              </p:cNvPr>
              <p:cNvSpPr txBox="1"/>
              <p:nvPr/>
            </p:nvSpPr>
            <p:spPr>
              <a:xfrm>
                <a:off x="6843567" y="1871621"/>
                <a:ext cx="184020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solidFill>
                      <a:srgbClr val="1266B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12</a:t>
                </a:r>
                <a:r>
                  <a:rPr lang="ko-KR" altLang="en-US" sz="3200" dirty="0">
                    <a:solidFill>
                      <a:srgbClr val="1266B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월 </a:t>
                </a:r>
                <a:r>
                  <a:rPr lang="en-US" altLang="ko-KR" sz="3200" dirty="0">
                    <a:solidFill>
                      <a:srgbClr val="1266B2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~</a:t>
                </a:r>
                <a:endParaRPr lang="ko-KR" altLang="en-US" sz="3200" dirty="0">
                  <a:solidFill>
                    <a:srgbClr val="1266B2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C0BBA242-54C3-488A-81B1-11B46DAC6637}"/>
                </a:ext>
              </a:extLst>
            </p:cNvPr>
            <p:cNvGrpSpPr/>
            <p:nvPr/>
          </p:nvGrpSpPr>
          <p:grpSpPr>
            <a:xfrm>
              <a:off x="611024" y="4164946"/>
              <a:ext cx="2586352" cy="1596964"/>
              <a:chOff x="611024" y="4164946"/>
              <a:chExt cx="2586352" cy="159696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8AA38EC-6943-456C-8496-D08D40353EBA}"/>
                  </a:ext>
                </a:extLst>
              </p:cNvPr>
              <p:cNvSpPr txBox="1"/>
              <p:nvPr/>
            </p:nvSpPr>
            <p:spPr>
              <a:xfrm>
                <a:off x="906129" y="4498231"/>
                <a:ext cx="2291247" cy="1263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회원가입 데이터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서버 저장 기능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추가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A4F05454-302A-4873-91FA-914FF5CFA763}"/>
                  </a:ext>
                </a:extLst>
              </p:cNvPr>
              <p:cNvCxnSpPr/>
              <p:nvPr/>
            </p:nvCxnSpPr>
            <p:spPr>
              <a:xfrm>
                <a:off x="632537" y="4164946"/>
                <a:ext cx="0" cy="965124"/>
              </a:xfrm>
              <a:prstGeom prst="line">
                <a:avLst/>
              </a:prstGeom>
              <a:ln w="5715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28A5D3A-715A-4D0F-9DD4-57CB3D2306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24" y="5130070"/>
                <a:ext cx="224713" cy="0"/>
              </a:xfrm>
              <a:prstGeom prst="line">
                <a:avLst/>
              </a:prstGeom>
              <a:ln w="5715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32B87B54-36C2-468A-A5DE-891C6DE56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674" y="4498231"/>
                <a:ext cx="0" cy="1263679"/>
              </a:xfrm>
              <a:prstGeom prst="line">
                <a:avLst/>
              </a:prstGeom>
              <a:ln w="5715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3BEBECFD-1110-4982-A81B-757D00C82265}"/>
                </a:ext>
              </a:extLst>
            </p:cNvPr>
            <p:cNvGrpSpPr/>
            <p:nvPr/>
          </p:nvGrpSpPr>
          <p:grpSpPr>
            <a:xfrm>
              <a:off x="2887435" y="4164946"/>
              <a:ext cx="2586352" cy="1596964"/>
              <a:chOff x="611024" y="4164946"/>
              <a:chExt cx="2586352" cy="1596964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D0681A9-09F2-4E65-B879-E485100209FB}"/>
                  </a:ext>
                </a:extLst>
              </p:cNvPr>
              <p:cNvSpPr txBox="1"/>
              <p:nvPr/>
            </p:nvSpPr>
            <p:spPr>
              <a:xfrm>
                <a:off x="906129" y="4498231"/>
                <a:ext cx="2291247" cy="12636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메인 화면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및 주요 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서비스 구현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매칭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채팅 등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)</a:t>
                </a:r>
                <a:endPara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3322F20-4522-43E6-BC42-676EC5EA8419}"/>
                  </a:ext>
                </a:extLst>
              </p:cNvPr>
              <p:cNvCxnSpPr/>
              <p:nvPr/>
            </p:nvCxnSpPr>
            <p:spPr>
              <a:xfrm>
                <a:off x="632537" y="4164946"/>
                <a:ext cx="0" cy="965124"/>
              </a:xfrm>
              <a:prstGeom prst="line">
                <a:avLst/>
              </a:prstGeom>
              <a:ln w="5715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F2A6EC1F-7924-44B3-A799-DA64796E8C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24" y="5130070"/>
                <a:ext cx="224713" cy="0"/>
              </a:xfrm>
              <a:prstGeom prst="line">
                <a:avLst/>
              </a:prstGeom>
              <a:ln w="5715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11AEB5F-0BE5-4B38-A272-699BF924B4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674" y="4498231"/>
                <a:ext cx="0" cy="1263679"/>
              </a:xfrm>
              <a:prstGeom prst="line">
                <a:avLst/>
              </a:prstGeom>
              <a:ln w="5715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2FD4396-FCA4-48E9-806F-F79DE89562A9}"/>
                </a:ext>
              </a:extLst>
            </p:cNvPr>
            <p:cNvGrpSpPr/>
            <p:nvPr/>
          </p:nvGrpSpPr>
          <p:grpSpPr>
            <a:xfrm>
              <a:off x="5569663" y="4149014"/>
              <a:ext cx="2906939" cy="1596964"/>
              <a:chOff x="611024" y="4164946"/>
              <a:chExt cx="2906939" cy="1596964"/>
            </a:xfrm>
          </p:grpSpPr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08AF88A-5536-4469-BD8E-D39343B3A669}"/>
                  </a:ext>
                </a:extLst>
              </p:cNvPr>
              <p:cNvSpPr txBox="1"/>
              <p:nvPr/>
            </p:nvSpPr>
            <p:spPr>
              <a:xfrm>
                <a:off x="941764" y="4698285"/>
                <a:ext cx="2576199" cy="863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게시판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, </a:t>
                </a: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재미 요소 등</a:t>
                </a:r>
                <a:endParaRPr lang="en-US" altLang="ko-KR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ko-KR" altLang="en-US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다양한 부가 기능 구현</a:t>
                </a:r>
                <a:r>
                  <a:rPr lang="en-US" altLang="ko-KR" sz="20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</a:t>
                </a:r>
                <a:endParaRPr lang="ko-KR" altLang="en-US" sz="20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414005B7-4AD0-4D98-8F20-E34B695ACED0}"/>
                  </a:ext>
                </a:extLst>
              </p:cNvPr>
              <p:cNvCxnSpPr/>
              <p:nvPr/>
            </p:nvCxnSpPr>
            <p:spPr>
              <a:xfrm>
                <a:off x="632537" y="4164946"/>
                <a:ext cx="0" cy="965124"/>
              </a:xfrm>
              <a:prstGeom prst="line">
                <a:avLst/>
              </a:prstGeom>
              <a:ln w="5715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AD30C517-48E9-45FB-8129-F0DE52124E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24" y="5130070"/>
                <a:ext cx="224713" cy="0"/>
              </a:xfrm>
              <a:prstGeom prst="line">
                <a:avLst/>
              </a:prstGeom>
              <a:ln w="5715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0400A32E-FCAF-4D7A-ACE9-1BC49FEBF1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674" y="4498231"/>
                <a:ext cx="0" cy="1263679"/>
              </a:xfrm>
              <a:prstGeom prst="line">
                <a:avLst/>
              </a:prstGeom>
              <a:ln w="57150">
                <a:solidFill>
                  <a:srgbClr val="9DC3E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A339941-27CB-4114-AA06-9B429F6CB480}"/>
                </a:ext>
              </a:extLst>
            </p:cNvPr>
            <p:cNvGrpSpPr/>
            <p:nvPr/>
          </p:nvGrpSpPr>
          <p:grpSpPr>
            <a:xfrm>
              <a:off x="5303521" y="2659457"/>
              <a:ext cx="3252896" cy="1505491"/>
              <a:chOff x="5303521" y="2659457"/>
              <a:chExt cx="3252896" cy="1505491"/>
            </a:xfrm>
          </p:grpSpPr>
          <p:sp>
            <p:nvSpPr>
              <p:cNvPr id="28" name="화살표: 갈매기형 수장 27">
                <a:extLst>
                  <a:ext uri="{FF2B5EF4-FFF2-40B4-BE49-F238E27FC236}">
                    <a16:creationId xmlns:a16="http://schemas.microsoft.com/office/drawing/2014/main" id="{B1A15F14-766A-48D6-9D78-C731943E1CF7}"/>
                  </a:ext>
                </a:extLst>
              </p:cNvPr>
              <p:cNvSpPr/>
              <p:nvPr/>
            </p:nvSpPr>
            <p:spPr>
              <a:xfrm>
                <a:off x="5303521" y="2659457"/>
                <a:ext cx="3252896" cy="1505491"/>
              </a:xfrm>
              <a:prstGeom prst="chevron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84DB99-DDCC-4FE8-B851-0F7A42E6E90A}"/>
                  </a:ext>
                </a:extLst>
              </p:cNvPr>
              <p:cNvSpPr txBox="1"/>
              <p:nvPr/>
            </p:nvSpPr>
            <p:spPr>
              <a:xfrm>
                <a:off x="5911921" y="3001980"/>
                <a:ext cx="2367447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</a:t>
                </a:r>
                <a:endParaRPr lang="en-US" altLang="ko-KR" sz="2400" dirty="0">
                  <a:solidFill>
                    <a:srgbClr val="08294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rgbClr val="08294C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부가 기능 구현</a:t>
                </a:r>
                <a:endParaRPr lang="en-US" altLang="ko-KR" sz="2400" dirty="0">
                  <a:solidFill>
                    <a:srgbClr val="08294C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6ABE02-679F-4C17-8842-EA18F35C61F7}"/>
              </a:ext>
            </a:extLst>
          </p:cNvPr>
          <p:cNvSpPr/>
          <p:nvPr/>
        </p:nvSpPr>
        <p:spPr>
          <a:xfrm>
            <a:off x="9304160" y="0"/>
            <a:ext cx="2879833" cy="6858000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다이아몬드 3">
            <a:extLst>
              <a:ext uri="{FF2B5EF4-FFF2-40B4-BE49-F238E27FC236}">
                <a16:creationId xmlns:a16="http://schemas.microsoft.com/office/drawing/2014/main" id="{6B33E057-FB42-4094-B25A-B4B2F091AB59}"/>
              </a:ext>
            </a:extLst>
          </p:cNvPr>
          <p:cNvSpPr/>
          <p:nvPr/>
        </p:nvSpPr>
        <p:spPr>
          <a:xfrm>
            <a:off x="9304160" y="-25400"/>
            <a:ext cx="2887840" cy="5608320"/>
          </a:xfrm>
          <a:custGeom>
            <a:avLst/>
            <a:gdLst>
              <a:gd name="connsiteX0" fmla="*/ 0 w 5732640"/>
              <a:gd name="connsiteY0" fmla="*/ 2849880 h 5699760"/>
              <a:gd name="connsiteX1" fmla="*/ 2866320 w 5732640"/>
              <a:gd name="connsiteY1" fmla="*/ 0 h 5699760"/>
              <a:gd name="connsiteX2" fmla="*/ 5732640 w 5732640"/>
              <a:gd name="connsiteY2" fmla="*/ 2849880 h 5699760"/>
              <a:gd name="connsiteX3" fmla="*/ 2866320 w 5732640"/>
              <a:gd name="connsiteY3" fmla="*/ 5699760 h 5699760"/>
              <a:gd name="connsiteX4" fmla="*/ 0 w 5732640"/>
              <a:gd name="connsiteY4" fmla="*/ 2849880 h 5699760"/>
              <a:gd name="connsiteX0" fmla="*/ 0 w 5732640"/>
              <a:gd name="connsiteY0" fmla="*/ 2738120 h 5588000"/>
              <a:gd name="connsiteX1" fmla="*/ 1200 w 5732640"/>
              <a:gd name="connsiteY1" fmla="*/ 0 h 5588000"/>
              <a:gd name="connsiteX2" fmla="*/ 5732640 w 5732640"/>
              <a:gd name="connsiteY2" fmla="*/ 2738120 h 5588000"/>
              <a:gd name="connsiteX3" fmla="*/ 2866320 w 5732640"/>
              <a:gd name="connsiteY3" fmla="*/ 5588000 h 5588000"/>
              <a:gd name="connsiteX4" fmla="*/ 0 w 5732640"/>
              <a:gd name="connsiteY4" fmla="*/ 2738120 h 5588000"/>
              <a:gd name="connsiteX0" fmla="*/ 0 w 2887840"/>
              <a:gd name="connsiteY0" fmla="*/ 2743200 h 5593080"/>
              <a:gd name="connsiteX1" fmla="*/ 1200 w 2887840"/>
              <a:gd name="connsiteY1" fmla="*/ 5080 h 5593080"/>
              <a:gd name="connsiteX2" fmla="*/ 2887840 w 2887840"/>
              <a:gd name="connsiteY2" fmla="*/ 0 h 5593080"/>
              <a:gd name="connsiteX3" fmla="*/ 2866320 w 2887840"/>
              <a:gd name="connsiteY3" fmla="*/ 5593080 h 5593080"/>
              <a:gd name="connsiteX4" fmla="*/ 0 w 2887840"/>
              <a:gd name="connsiteY4" fmla="*/ 2743200 h 5593080"/>
              <a:gd name="connsiteX0" fmla="*/ 0 w 2887840"/>
              <a:gd name="connsiteY0" fmla="*/ 2743200 h 5608320"/>
              <a:gd name="connsiteX1" fmla="*/ 1200 w 2887840"/>
              <a:gd name="connsiteY1" fmla="*/ 5080 h 5608320"/>
              <a:gd name="connsiteX2" fmla="*/ 2887840 w 2887840"/>
              <a:gd name="connsiteY2" fmla="*/ 0 h 5608320"/>
              <a:gd name="connsiteX3" fmla="*/ 2881560 w 2887840"/>
              <a:gd name="connsiteY3" fmla="*/ 5608320 h 5608320"/>
              <a:gd name="connsiteX4" fmla="*/ 0 w 2887840"/>
              <a:gd name="connsiteY4" fmla="*/ 2743200 h 560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7840" h="5608320">
                <a:moveTo>
                  <a:pt x="0" y="2743200"/>
                </a:moveTo>
                <a:lnTo>
                  <a:pt x="1200" y="5080"/>
                </a:lnTo>
                <a:lnTo>
                  <a:pt x="2887840" y="0"/>
                </a:lnTo>
                <a:cubicBezTo>
                  <a:pt x="2880667" y="1864360"/>
                  <a:pt x="2888733" y="3743960"/>
                  <a:pt x="2881560" y="5608320"/>
                </a:cubicBezTo>
                <a:lnTo>
                  <a:pt x="0" y="2743200"/>
                </a:lnTo>
                <a:close/>
              </a:path>
            </a:pathLst>
          </a:custGeom>
          <a:gradFill flip="none" rotWithShape="1"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92100" dist="38100" dir="540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8869341-C6F5-463A-BE07-4B141BD903F6}"/>
              </a:ext>
            </a:extLst>
          </p:cNvPr>
          <p:cNvSpPr/>
          <p:nvPr/>
        </p:nvSpPr>
        <p:spPr>
          <a:xfrm>
            <a:off x="9304160" y="3370970"/>
            <a:ext cx="2486327" cy="2476982"/>
          </a:xfrm>
          <a:prstGeom prst="rtTriangle">
            <a:avLst/>
          </a:prstGeom>
          <a:gradFill flip="none" rotWithShape="1">
            <a:gsLst>
              <a:gs pos="95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0" sx="118000" sy="118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71E737-64ED-4289-8BEC-42F4DB5E9D0A}"/>
              </a:ext>
            </a:extLst>
          </p:cNvPr>
          <p:cNvSpPr/>
          <p:nvPr/>
        </p:nvSpPr>
        <p:spPr>
          <a:xfrm>
            <a:off x="10351910" y="559514"/>
            <a:ext cx="790575" cy="7905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19100" dist="38100" dir="2700000" sx="110000" sy="11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92EBAEB7-5763-46AD-9D55-6B6DB24103D1}"/>
              </a:ext>
            </a:extLst>
          </p:cNvPr>
          <p:cNvSpPr txBox="1">
            <a:spLocks/>
          </p:cNvSpPr>
          <p:nvPr/>
        </p:nvSpPr>
        <p:spPr>
          <a:xfrm>
            <a:off x="9713767" y="681872"/>
            <a:ext cx="2062874" cy="56780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rgbClr val="0C477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endParaRPr lang="ko-KR" altLang="en-US" sz="5400" dirty="0">
              <a:solidFill>
                <a:srgbClr val="0C477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72EA6DD1-B0DF-4CD6-9CFF-22497ABE05DD}"/>
              </a:ext>
            </a:extLst>
          </p:cNvPr>
          <p:cNvSpPr txBox="1">
            <a:spLocks/>
          </p:cNvSpPr>
          <p:nvPr/>
        </p:nvSpPr>
        <p:spPr>
          <a:xfrm>
            <a:off x="8957318" y="1536837"/>
            <a:ext cx="3573515" cy="123991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ko-KR" altLang="en-US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달성도</a:t>
            </a:r>
          </a:p>
          <a:p>
            <a:pPr lvl="0" algn="ctr">
              <a:defRPr/>
            </a:pPr>
            <a:r>
              <a:rPr lang="ko-KR" altLang="en-US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및 향후</a:t>
            </a: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ysClr val="window" lastClr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계획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46E4F541-AF56-4B44-A26C-4D278906900E}"/>
              </a:ext>
            </a:extLst>
          </p:cNvPr>
          <p:cNvSpPr/>
          <p:nvPr/>
        </p:nvSpPr>
        <p:spPr>
          <a:xfrm>
            <a:off x="6304870" y="990506"/>
            <a:ext cx="223382" cy="223382"/>
          </a:xfrm>
          <a:prstGeom prst="rect">
            <a:avLst/>
          </a:pr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C6252C-253F-40FE-9442-76EDFBD95A36}"/>
              </a:ext>
            </a:extLst>
          </p:cNvPr>
          <p:cNvSpPr txBox="1"/>
          <p:nvPr/>
        </p:nvSpPr>
        <p:spPr>
          <a:xfrm>
            <a:off x="6528252" y="926018"/>
            <a:ext cx="163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계획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627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7280</TotalTime>
  <Words>817</Words>
  <Application>Microsoft Office PowerPoint</Application>
  <PresentationFormat>와이드스크린</PresentationFormat>
  <Paragraphs>278</Paragraphs>
  <Slides>23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5" baseType="lpstr">
      <vt:lpstr>나눔스퀘어_ac Bold</vt:lpstr>
      <vt:lpstr>Bahnschrift SemiBold</vt:lpstr>
      <vt:lpstr>나눔스퀘어 Bold</vt:lpstr>
      <vt:lpstr>나눔스퀘어 ExtraBold</vt:lpstr>
      <vt:lpstr>Arial</vt:lpstr>
      <vt:lpstr>나눔스퀘어</vt:lpstr>
      <vt:lpstr>함초롬바탕</vt:lpstr>
      <vt:lpstr>Wingdings</vt:lpstr>
      <vt:lpstr>나눔스퀘어_ac ExtraBold</vt:lpstr>
      <vt:lpstr>맑은 고딕</vt:lpstr>
      <vt:lpstr>Office 테마</vt:lpstr>
      <vt:lpstr>Office 테마</vt:lpstr>
      <vt:lpstr>2021-2학기 캡스톤 디자인 중간 발표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정현수</cp:lastModifiedBy>
  <cp:revision>300</cp:revision>
  <dcterms:created xsi:type="dcterms:W3CDTF">2017-12-10T15:04:34Z</dcterms:created>
  <dcterms:modified xsi:type="dcterms:W3CDTF">2021-11-02T14:38:23Z</dcterms:modified>
</cp:coreProperties>
</file>